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2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theme/theme3.xml" ContentType="application/vnd.openxmlformats-officedocument.theme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theme/theme4.xml" ContentType="application/vnd.openxmlformats-officedocument.theme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29" r:id="rId4"/>
    <p:sldMasterId id="2147484310" r:id="rId5"/>
    <p:sldMasterId id="2147484341" r:id="rId6"/>
    <p:sldMasterId id="2147484371" r:id="rId7"/>
    <p:sldMasterId id="2147484396" r:id="rId8"/>
  </p:sldMasterIdLst>
  <p:notesMasterIdLst>
    <p:notesMasterId r:id="rId18"/>
  </p:notesMasterIdLst>
  <p:handoutMasterIdLst>
    <p:handoutMasterId r:id="rId19"/>
  </p:handoutMasterIdLst>
  <p:sldIdLst>
    <p:sldId id="275" r:id="rId9"/>
    <p:sldId id="276" r:id="rId10"/>
    <p:sldId id="259" r:id="rId11"/>
    <p:sldId id="260" r:id="rId12"/>
    <p:sldId id="261" r:id="rId13"/>
    <p:sldId id="262" r:id="rId14"/>
    <p:sldId id="263" r:id="rId15"/>
    <p:sldId id="264" r:id="rId16"/>
    <p:sldId id="277" r:id="rId17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2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050"/>
    <a:srgbClr val="FFFFFF"/>
    <a:srgbClr val="505050"/>
    <a:srgbClr val="107C10"/>
    <a:srgbClr val="000000"/>
    <a:srgbClr val="323232"/>
    <a:srgbClr val="5C2D91"/>
    <a:srgbClr val="32145A"/>
    <a:srgbClr val="00BCF2"/>
    <a:srgbClr val="D63F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6" autoAdjust="0"/>
    <p:restoredTop sz="93001" autoAdjust="0"/>
  </p:normalViewPr>
  <p:slideViewPr>
    <p:cSldViewPr>
      <p:cViewPr varScale="1">
        <p:scale>
          <a:sx n="94" d="100"/>
          <a:sy n="94" d="100"/>
        </p:scale>
        <p:origin x="33" y="114"/>
      </p:cViewPr>
      <p:guideLst/>
    </p:cSldViewPr>
  </p:slideViewPr>
  <p:outlineViewPr>
    <p:cViewPr>
      <p:scale>
        <a:sx n="33" d="100"/>
        <a:sy n="33" d="100"/>
      </p:scale>
      <p:origin x="0" y="-1444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>
        <p:scale>
          <a:sx n="100" d="100"/>
          <a:sy n="100" d="100"/>
        </p:scale>
        <p:origin x="2616" y="9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" Target="slides/slide5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" Type="http://schemas.openxmlformats.org/officeDocument/2006/relationships/customXml" Target="../customXml/item2.xml"/><Relationship Id="rId16" Type="http://schemas.openxmlformats.org/officeDocument/2006/relationships/slide" Target="slides/slide8.xml"/><Relationship Id="rId20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3.xml"/><Relationship Id="rId24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7.xml"/><Relationship Id="rId23" Type="http://schemas.openxmlformats.org/officeDocument/2006/relationships/theme" Target="theme/theme1.xml"/><Relationship Id="rId10" Type="http://schemas.openxmlformats.org/officeDocument/2006/relationships/slide" Target="slides/slide2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A5B4358-D0E1-4B41-86D4-61572653F22F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A79C6704-CA3F-4281-BAAD-479B36587C5D}">
      <dgm:prSet phldrT="[Text]"/>
      <dgm:spPr>
        <a:noFill/>
      </dgm:spPr>
      <dgm:t>
        <a:bodyPr/>
        <a:lstStyle/>
        <a:p>
          <a:r>
            <a:rPr lang="en-US" dirty="0" err="1"/>
            <a:t>Plantilla</a:t>
          </a:r>
          <a:r>
            <a:rPr lang="en-US" dirty="0"/>
            <a:t> Visual Studio</a:t>
          </a:r>
        </a:p>
      </dgm:t>
    </dgm:pt>
    <dgm:pt modelId="{B067D62D-C415-493E-968F-EAAD889E5588}" type="parTrans" cxnId="{852B904D-D3DC-4766-824A-5936D942CA1D}">
      <dgm:prSet/>
      <dgm:spPr/>
      <dgm:t>
        <a:bodyPr/>
        <a:lstStyle/>
        <a:p>
          <a:endParaRPr lang="en-US"/>
        </a:p>
      </dgm:t>
    </dgm:pt>
    <dgm:pt modelId="{B762FFA2-1093-4C66-A10F-36B5D244B7D9}" type="sibTrans" cxnId="{852B904D-D3DC-4766-824A-5936D942CA1D}">
      <dgm:prSet/>
      <dgm:spPr/>
      <dgm:t>
        <a:bodyPr/>
        <a:lstStyle/>
        <a:p>
          <a:endParaRPr lang="en-US"/>
        </a:p>
      </dgm:t>
    </dgm:pt>
    <dgm:pt modelId="{1CB56914-EB22-43F0-8A05-A704CD8DE6F4}">
      <dgm:prSet phldrT="[Text]"/>
      <dgm:spPr/>
      <dgm:t>
        <a:bodyPr/>
        <a:lstStyle/>
        <a:p>
          <a:r>
            <a:rPr lang="es-419" dirty="0" err="1"/>
            <a:t>Bot</a:t>
          </a:r>
          <a:r>
            <a:rPr lang="es-419" dirty="0"/>
            <a:t> Simple</a:t>
          </a:r>
          <a:endParaRPr lang="en-US" dirty="0"/>
        </a:p>
      </dgm:t>
    </dgm:pt>
    <dgm:pt modelId="{155193F2-3CA9-402A-B6FA-AB349A38FAD8}" type="parTrans" cxnId="{73813B79-3C56-4601-8310-12658F74CE76}">
      <dgm:prSet/>
      <dgm:spPr/>
      <dgm:t>
        <a:bodyPr/>
        <a:lstStyle/>
        <a:p>
          <a:endParaRPr lang="en-US"/>
        </a:p>
      </dgm:t>
    </dgm:pt>
    <dgm:pt modelId="{E5D65C7D-397E-4058-AF75-899F08C93C20}" type="sibTrans" cxnId="{73813B79-3C56-4601-8310-12658F74CE76}">
      <dgm:prSet/>
      <dgm:spPr/>
      <dgm:t>
        <a:bodyPr/>
        <a:lstStyle/>
        <a:p>
          <a:endParaRPr lang="en-US"/>
        </a:p>
      </dgm:t>
    </dgm:pt>
    <dgm:pt modelId="{90BCC185-34E3-4608-B228-7D530CEBC318}">
      <dgm:prSet phldrT="[Text]"/>
      <dgm:spPr/>
      <dgm:t>
        <a:bodyPr/>
        <a:lstStyle/>
        <a:p>
          <a:r>
            <a:rPr lang="en-US" dirty="0"/>
            <a:t>LUIS</a:t>
          </a:r>
        </a:p>
      </dgm:t>
    </dgm:pt>
    <dgm:pt modelId="{83081088-0DBF-442A-9A42-DCB048922E16}" type="parTrans" cxnId="{481DE7E5-CA8A-4CFD-A00A-BE3D835FBA6F}">
      <dgm:prSet/>
      <dgm:spPr/>
      <dgm:t>
        <a:bodyPr/>
        <a:lstStyle/>
        <a:p>
          <a:endParaRPr lang="en-US"/>
        </a:p>
      </dgm:t>
    </dgm:pt>
    <dgm:pt modelId="{398A8C98-7824-44BF-B548-B0143BD64D9A}" type="sibTrans" cxnId="{481DE7E5-CA8A-4CFD-A00A-BE3D835FBA6F}">
      <dgm:prSet/>
      <dgm:spPr/>
      <dgm:t>
        <a:bodyPr/>
        <a:lstStyle/>
        <a:p>
          <a:endParaRPr lang="en-US"/>
        </a:p>
      </dgm:t>
    </dgm:pt>
    <dgm:pt modelId="{933B36D1-9D17-4C1E-800E-8C87D46F6EFB}">
      <dgm:prSet phldrT="[Text]"/>
      <dgm:spPr/>
      <dgm:t>
        <a:bodyPr/>
        <a:lstStyle/>
        <a:p>
          <a:r>
            <a:rPr lang="en-US" dirty="0" err="1"/>
            <a:t>Publicar</a:t>
          </a:r>
          <a:r>
            <a:rPr lang="en-US" dirty="0"/>
            <a:t> a Azure</a:t>
          </a:r>
        </a:p>
      </dgm:t>
    </dgm:pt>
    <dgm:pt modelId="{75393A13-A541-416E-84FD-C6F0AA256C88}" type="parTrans" cxnId="{DF7EC7B0-939E-4420-B6A3-9F09399503EB}">
      <dgm:prSet/>
      <dgm:spPr/>
      <dgm:t>
        <a:bodyPr/>
        <a:lstStyle/>
        <a:p>
          <a:endParaRPr lang="en-US"/>
        </a:p>
      </dgm:t>
    </dgm:pt>
    <dgm:pt modelId="{E56746E2-6550-4E75-9DB3-2E581D345975}" type="sibTrans" cxnId="{DF7EC7B0-939E-4420-B6A3-9F09399503EB}">
      <dgm:prSet/>
      <dgm:spPr/>
      <dgm:t>
        <a:bodyPr/>
        <a:lstStyle/>
        <a:p>
          <a:endParaRPr lang="en-US"/>
        </a:p>
      </dgm:t>
    </dgm:pt>
    <dgm:pt modelId="{1FEC7943-D612-49FB-BB52-B0A3C5809393}">
      <dgm:prSet phldrT="[Text]"/>
      <dgm:spPr/>
      <dgm:t>
        <a:bodyPr/>
        <a:lstStyle/>
        <a:p>
          <a:r>
            <a:rPr lang="en-US" dirty="0" err="1"/>
            <a:t>Agregar</a:t>
          </a:r>
          <a:r>
            <a:rPr lang="en-US" dirty="0"/>
            <a:t> </a:t>
          </a:r>
          <a:r>
            <a:rPr lang="en-US" dirty="0" err="1"/>
            <a:t>diálogos</a:t>
          </a:r>
          <a:r>
            <a:rPr lang="en-US" dirty="0"/>
            <a:t> </a:t>
          </a:r>
          <a:r>
            <a:rPr lang="en-US" dirty="0" err="1"/>
            <a:t>inteligentes</a:t>
          </a:r>
          <a:endParaRPr lang="en-US" dirty="0"/>
        </a:p>
      </dgm:t>
    </dgm:pt>
    <dgm:pt modelId="{C2964C30-1A76-42CA-B59C-2B3A03B61270}" type="parTrans" cxnId="{A68281F8-C9F1-4F8D-B56B-6B83D6ED28CA}">
      <dgm:prSet/>
      <dgm:spPr/>
      <dgm:t>
        <a:bodyPr/>
        <a:lstStyle/>
        <a:p>
          <a:endParaRPr lang="en-US"/>
        </a:p>
      </dgm:t>
    </dgm:pt>
    <dgm:pt modelId="{8F505892-4CE2-45C0-9096-A973D8D2BA33}" type="sibTrans" cxnId="{A68281F8-C9F1-4F8D-B56B-6B83D6ED28CA}">
      <dgm:prSet/>
      <dgm:spPr/>
      <dgm:t>
        <a:bodyPr/>
        <a:lstStyle/>
        <a:p>
          <a:endParaRPr lang="en-US"/>
        </a:p>
      </dgm:t>
    </dgm:pt>
    <dgm:pt modelId="{E53251D1-D351-4038-8894-F87476882F31}">
      <dgm:prSet phldrT="[Text]"/>
      <dgm:spPr/>
      <dgm:t>
        <a:bodyPr/>
        <a:lstStyle/>
        <a:p>
          <a:r>
            <a:rPr lang="en-US" dirty="0" err="1"/>
            <a:t>Conectar</a:t>
          </a:r>
          <a:r>
            <a:rPr lang="en-US" dirty="0"/>
            <a:t> a </a:t>
          </a:r>
          <a:r>
            <a:rPr lang="en-US" dirty="0" err="1"/>
            <a:t>usuarios</a:t>
          </a:r>
          <a:endParaRPr lang="en-US" dirty="0"/>
        </a:p>
      </dgm:t>
    </dgm:pt>
    <dgm:pt modelId="{6F731442-2BD6-4704-A456-8F573DA5E62B}" type="parTrans" cxnId="{8F37FF4F-1FAF-4E92-B6EE-9E4335C7638D}">
      <dgm:prSet/>
      <dgm:spPr/>
      <dgm:t>
        <a:bodyPr/>
        <a:lstStyle/>
        <a:p>
          <a:endParaRPr lang="en-US"/>
        </a:p>
      </dgm:t>
    </dgm:pt>
    <dgm:pt modelId="{73E41D75-5EE5-4C51-A0EA-CEA2EF35DD43}" type="sibTrans" cxnId="{8F37FF4F-1FAF-4E92-B6EE-9E4335C7638D}">
      <dgm:prSet/>
      <dgm:spPr/>
      <dgm:t>
        <a:bodyPr/>
        <a:lstStyle/>
        <a:p>
          <a:endParaRPr lang="en-US"/>
        </a:p>
      </dgm:t>
    </dgm:pt>
    <dgm:pt modelId="{B4DE8866-2D1B-4CA1-BE32-F63C029FC3E5}" type="pres">
      <dgm:prSet presAssocID="{5A5B4358-D0E1-4B41-86D4-61572653F22F}" presName="Name0" presStyleCnt="0">
        <dgm:presLayoutVars>
          <dgm:dir/>
          <dgm:resizeHandles val="exact"/>
        </dgm:presLayoutVars>
      </dgm:prSet>
      <dgm:spPr/>
    </dgm:pt>
    <dgm:pt modelId="{CBE746B4-2E08-46DF-A922-554390BD3402}" type="pres">
      <dgm:prSet presAssocID="{A79C6704-CA3F-4281-BAAD-479B36587C5D}" presName="node" presStyleLbl="node1" presStyleIdx="0" presStyleCnt="6">
        <dgm:presLayoutVars>
          <dgm:bulletEnabled val="1"/>
        </dgm:presLayoutVars>
      </dgm:prSet>
      <dgm:spPr/>
    </dgm:pt>
    <dgm:pt modelId="{81A6AA8C-CE3B-428A-9D0C-9996D6AD2336}" type="pres">
      <dgm:prSet presAssocID="{B762FFA2-1093-4C66-A10F-36B5D244B7D9}" presName="sibTrans" presStyleLbl="sibTrans2D1" presStyleIdx="0" presStyleCnt="5"/>
      <dgm:spPr/>
    </dgm:pt>
    <dgm:pt modelId="{3B6D7F60-1601-45D7-B147-1EC1F29A8ACD}" type="pres">
      <dgm:prSet presAssocID="{B762FFA2-1093-4C66-A10F-36B5D244B7D9}" presName="connectorText" presStyleLbl="sibTrans2D1" presStyleIdx="0" presStyleCnt="5"/>
      <dgm:spPr/>
    </dgm:pt>
    <dgm:pt modelId="{FB2E4C23-4D46-4D5E-AAAC-897DF3E3158E}" type="pres">
      <dgm:prSet presAssocID="{1CB56914-EB22-43F0-8A05-A704CD8DE6F4}" presName="node" presStyleLbl="node1" presStyleIdx="1" presStyleCnt="6">
        <dgm:presLayoutVars>
          <dgm:bulletEnabled val="1"/>
        </dgm:presLayoutVars>
      </dgm:prSet>
      <dgm:spPr/>
    </dgm:pt>
    <dgm:pt modelId="{62EE3B8F-7382-4F48-8723-3062FC1BC403}" type="pres">
      <dgm:prSet presAssocID="{E5D65C7D-397E-4058-AF75-899F08C93C20}" presName="sibTrans" presStyleLbl="sibTrans2D1" presStyleIdx="1" presStyleCnt="5"/>
      <dgm:spPr/>
    </dgm:pt>
    <dgm:pt modelId="{17B7AB31-3716-4613-99CA-A869186DAB20}" type="pres">
      <dgm:prSet presAssocID="{E5D65C7D-397E-4058-AF75-899F08C93C20}" presName="connectorText" presStyleLbl="sibTrans2D1" presStyleIdx="1" presStyleCnt="5"/>
      <dgm:spPr/>
    </dgm:pt>
    <dgm:pt modelId="{F271B1F9-A5D6-429D-98DF-C2D67A2B4F33}" type="pres">
      <dgm:prSet presAssocID="{90BCC185-34E3-4608-B228-7D530CEBC318}" presName="node" presStyleLbl="node1" presStyleIdx="2" presStyleCnt="6">
        <dgm:presLayoutVars>
          <dgm:bulletEnabled val="1"/>
        </dgm:presLayoutVars>
      </dgm:prSet>
      <dgm:spPr/>
    </dgm:pt>
    <dgm:pt modelId="{1E4540B6-525E-465B-A3F8-833C625EE210}" type="pres">
      <dgm:prSet presAssocID="{398A8C98-7824-44BF-B548-B0143BD64D9A}" presName="sibTrans" presStyleLbl="sibTrans2D1" presStyleIdx="2" presStyleCnt="5"/>
      <dgm:spPr/>
    </dgm:pt>
    <dgm:pt modelId="{21FABED9-F82B-45BF-B325-63ACB5AB1805}" type="pres">
      <dgm:prSet presAssocID="{398A8C98-7824-44BF-B548-B0143BD64D9A}" presName="connectorText" presStyleLbl="sibTrans2D1" presStyleIdx="2" presStyleCnt="5"/>
      <dgm:spPr/>
    </dgm:pt>
    <dgm:pt modelId="{343C6BD2-B056-4CB2-A8F0-EC67294988C4}" type="pres">
      <dgm:prSet presAssocID="{933B36D1-9D17-4C1E-800E-8C87D46F6EFB}" presName="node" presStyleLbl="node1" presStyleIdx="3" presStyleCnt="6">
        <dgm:presLayoutVars>
          <dgm:bulletEnabled val="1"/>
        </dgm:presLayoutVars>
      </dgm:prSet>
      <dgm:spPr/>
    </dgm:pt>
    <dgm:pt modelId="{98FAD525-A9B9-4054-A5D9-AB0DF4C57663}" type="pres">
      <dgm:prSet presAssocID="{E56746E2-6550-4E75-9DB3-2E581D345975}" presName="sibTrans" presStyleLbl="sibTrans2D1" presStyleIdx="3" presStyleCnt="5"/>
      <dgm:spPr/>
    </dgm:pt>
    <dgm:pt modelId="{CD853261-EB8F-46FB-8C24-D0D25FBE5AE6}" type="pres">
      <dgm:prSet presAssocID="{E56746E2-6550-4E75-9DB3-2E581D345975}" presName="connectorText" presStyleLbl="sibTrans2D1" presStyleIdx="3" presStyleCnt="5"/>
      <dgm:spPr/>
    </dgm:pt>
    <dgm:pt modelId="{9B38A143-3434-4A01-AF20-0625B7FEDD63}" type="pres">
      <dgm:prSet presAssocID="{E53251D1-D351-4038-8894-F87476882F31}" presName="node" presStyleLbl="node1" presStyleIdx="4" presStyleCnt="6">
        <dgm:presLayoutVars>
          <dgm:bulletEnabled val="1"/>
        </dgm:presLayoutVars>
      </dgm:prSet>
      <dgm:spPr/>
    </dgm:pt>
    <dgm:pt modelId="{B0E4A8E1-27CC-4803-8CAA-D24D0EECAAA4}" type="pres">
      <dgm:prSet presAssocID="{73E41D75-5EE5-4C51-A0EA-CEA2EF35DD43}" presName="sibTrans" presStyleLbl="sibTrans2D1" presStyleIdx="4" presStyleCnt="5"/>
      <dgm:spPr/>
    </dgm:pt>
    <dgm:pt modelId="{17F5B954-88B7-4285-819D-380B086AD5CE}" type="pres">
      <dgm:prSet presAssocID="{73E41D75-5EE5-4C51-A0EA-CEA2EF35DD43}" presName="connectorText" presStyleLbl="sibTrans2D1" presStyleIdx="4" presStyleCnt="5"/>
      <dgm:spPr/>
    </dgm:pt>
    <dgm:pt modelId="{8A06BD96-3B08-4E05-98E8-99B5BBB9F138}" type="pres">
      <dgm:prSet presAssocID="{1FEC7943-D612-49FB-BB52-B0A3C5809393}" presName="node" presStyleLbl="node1" presStyleIdx="5" presStyleCnt="6">
        <dgm:presLayoutVars>
          <dgm:bulletEnabled val="1"/>
        </dgm:presLayoutVars>
      </dgm:prSet>
      <dgm:spPr/>
    </dgm:pt>
  </dgm:ptLst>
  <dgm:cxnLst>
    <dgm:cxn modelId="{AE80A411-FE8B-4697-9E69-10EF5104FF87}" type="presOf" srcId="{933B36D1-9D17-4C1E-800E-8C87D46F6EFB}" destId="{343C6BD2-B056-4CB2-A8F0-EC67294988C4}" srcOrd="0" destOrd="0" presId="urn:microsoft.com/office/officeart/2005/8/layout/process1"/>
    <dgm:cxn modelId="{042FE71B-CB3F-483E-B58F-B4C513F80E33}" type="presOf" srcId="{1FEC7943-D612-49FB-BB52-B0A3C5809393}" destId="{8A06BD96-3B08-4E05-98E8-99B5BBB9F138}" srcOrd="0" destOrd="0" presId="urn:microsoft.com/office/officeart/2005/8/layout/process1"/>
    <dgm:cxn modelId="{06B85D2C-15F9-45FB-BFAF-A6CEA0D65DAB}" type="presOf" srcId="{E56746E2-6550-4E75-9DB3-2E581D345975}" destId="{CD853261-EB8F-46FB-8C24-D0D25FBE5AE6}" srcOrd="1" destOrd="0" presId="urn:microsoft.com/office/officeart/2005/8/layout/process1"/>
    <dgm:cxn modelId="{22B96930-21E5-4DFC-B740-04FFCA875526}" type="presOf" srcId="{B762FFA2-1093-4C66-A10F-36B5D244B7D9}" destId="{81A6AA8C-CE3B-428A-9D0C-9996D6AD2336}" srcOrd="0" destOrd="0" presId="urn:microsoft.com/office/officeart/2005/8/layout/process1"/>
    <dgm:cxn modelId="{6D051A62-76CB-4B70-AF4D-7C8C38F6EC50}" type="presOf" srcId="{398A8C98-7824-44BF-B548-B0143BD64D9A}" destId="{1E4540B6-525E-465B-A3F8-833C625EE210}" srcOrd="0" destOrd="0" presId="urn:microsoft.com/office/officeart/2005/8/layout/process1"/>
    <dgm:cxn modelId="{852B904D-D3DC-4766-824A-5936D942CA1D}" srcId="{5A5B4358-D0E1-4B41-86D4-61572653F22F}" destId="{A79C6704-CA3F-4281-BAAD-479B36587C5D}" srcOrd="0" destOrd="0" parTransId="{B067D62D-C415-493E-968F-EAAD889E5588}" sibTransId="{B762FFA2-1093-4C66-A10F-36B5D244B7D9}"/>
    <dgm:cxn modelId="{8F37FF4F-1FAF-4E92-B6EE-9E4335C7638D}" srcId="{5A5B4358-D0E1-4B41-86D4-61572653F22F}" destId="{E53251D1-D351-4038-8894-F87476882F31}" srcOrd="4" destOrd="0" parTransId="{6F731442-2BD6-4704-A456-8F573DA5E62B}" sibTransId="{73E41D75-5EE5-4C51-A0EA-CEA2EF35DD43}"/>
    <dgm:cxn modelId="{74214558-216D-44A9-8717-0DAFB2086EA0}" type="presOf" srcId="{73E41D75-5EE5-4C51-A0EA-CEA2EF35DD43}" destId="{17F5B954-88B7-4285-819D-380B086AD5CE}" srcOrd="1" destOrd="0" presId="urn:microsoft.com/office/officeart/2005/8/layout/process1"/>
    <dgm:cxn modelId="{73813B79-3C56-4601-8310-12658F74CE76}" srcId="{5A5B4358-D0E1-4B41-86D4-61572653F22F}" destId="{1CB56914-EB22-43F0-8A05-A704CD8DE6F4}" srcOrd="1" destOrd="0" parTransId="{155193F2-3CA9-402A-B6FA-AB349A38FAD8}" sibTransId="{E5D65C7D-397E-4058-AF75-899F08C93C20}"/>
    <dgm:cxn modelId="{35ACE77A-48C1-4E90-BABE-319D1ED93944}" type="presOf" srcId="{B762FFA2-1093-4C66-A10F-36B5D244B7D9}" destId="{3B6D7F60-1601-45D7-B147-1EC1F29A8ACD}" srcOrd="1" destOrd="0" presId="urn:microsoft.com/office/officeart/2005/8/layout/process1"/>
    <dgm:cxn modelId="{7D0CF595-5396-4C5A-8409-56291DCC9967}" type="presOf" srcId="{398A8C98-7824-44BF-B548-B0143BD64D9A}" destId="{21FABED9-F82B-45BF-B325-63ACB5AB1805}" srcOrd="1" destOrd="0" presId="urn:microsoft.com/office/officeart/2005/8/layout/process1"/>
    <dgm:cxn modelId="{15578098-056A-4153-A51E-748A30C0C69F}" type="presOf" srcId="{90BCC185-34E3-4608-B228-7D530CEBC318}" destId="{F271B1F9-A5D6-429D-98DF-C2D67A2B4F33}" srcOrd="0" destOrd="0" presId="urn:microsoft.com/office/officeart/2005/8/layout/process1"/>
    <dgm:cxn modelId="{DF7EC7B0-939E-4420-B6A3-9F09399503EB}" srcId="{5A5B4358-D0E1-4B41-86D4-61572653F22F}" destId="{933B36D1-9D17-4C1E-800E-8C87D46F6EFB}" srcOrd="3" destOrd="0" parTransId="{75393A13-A541-416E-84FD-C6F0AA256C88}" sibTransId="{E56746E2-6550-4E75-9DB3-2E581D345975}"/>
    <dgm:cxn modelId="{FB4D3DBB-587C-4E0E-B7A0-E88705337307}" type="presOf" srcId="{5A5B4358-D0E1-4B41-86D4-61572653F22F}" destId="{B4DE8866-2D1B-4CA1-BE32-F63C029FC3E5}" srcOrd="0" destOrd="0" presId="urn:microsoft.com/office/officeart/2005/8/layout/process1"/>
    <dgm:cxn modelId="{8DC65EC7-0ABA-415E-A7C6-406C12F46BBC}" type="presOf" srcId="{A79C6704-CA3F-4281-BAAD-479B36587C5D}" destId="{CBE746B4-2E08-46DF-A922-554390BD3402}" srcOrd="0" destOrd="0" presId="urn:microsoft.com/office/officeart/2005/8/layout/process1"/>
    <dgm:cxn modelId="{981246CF-4DC1-4942-82EF-A9D405B23CFE}" type="presOf" srcId="{E56746E2-6550-4E75-9DB3-2E581D345975}" destId="{98FAD525-A9B9-4054-A5D9-AB0DF4C57663}" srcOrd="0" destOrd="0" presId="urn:microsoft.com/office/officeart/2005/8/layout/process1"/>
    <dgm:cxn modelId="{F0DBF0D1-16CA-485D-B69E-DD7039851379}" type="presOf" srcId="{E5D65C7D-397E-4058-AF75-899F08C93C20}" destId="{62EE3B8F-7382-4F48-8723-3062FC1BC403}" srcOrd="0" destOrd="0" presId="urn:microsoft.com/office/officeart/2005/8/layout/process1"/>
    <dgm:cxn modelId="{D28D83D2-7F66-41AF-B1D9-738FAB087C25}" type="presOf" srcId="{73E41D75-5EE5-4C51-A0EA-CEA2EF35DD43}" destId="{B0E4A8E1-27CC-4803-8CAA-D24D0EECAAA4}" srcOrd="0" destOrd="0" presId="urn:microsoft.com/office/officeart/2005/8/layout/process1"/>
    <dgm:cxn modelId="{89ED59D5-983B-449D-8ECA-62AFDC5F0B96}" type="presOf" srcId="{E5D65C7D-397E-4058-AF75-899F08C93C20}" destId="{17B7AB31-3716-4613-99CA-A869186DAB20}" srcOrd="1" destOrd="0" presId="urn:microsoft.com/office/officeart/2005/8/layout/process1"/>
    <dgm:cxn modelId="{481DE7E5-CA8A-4CFD-A00A-BE3D835FBA6F}" srcId="{5A5B4358-D0E1-4B41-86D4-61572653F22F}" destId="{90BCC185-34E3-4608-B228-7D530CEBC318}" srcOrd="2" destOrd="0" parTransId="{83081088-0DBF-442A-9A42-DCB048922E16}" sibTransId="{398A8C98-7824-44BF-B548-B0143BD64D9A}"/>
    <dgm:cxn modelId="{7B73BDE8-7F3A-4412-8912-4C5680C38C68}" type="presOf" srcId="{E53251D1-D351-4038-8894-F87476882F31}" destId="{9B38A143-3434-4A01-AF20-0625B7FEDD63}" srcOrd="0" destOrd="0" presId="urn:microsoft.com/office/officeart/2005/8/layout/process1"/>
    <dgm:cxn modelId="{E6E51AF6-1EE1-4996-BF8D-5984A73EB006}" type="presOf" srcId="{1CB56914-EB22-43F0-8A05-A704CD8DE6F4}" destId="{FB2E4C23-4D46-4D5E-AAAC-897DF3E3158E}" srcOrd="0" destOrd="0" presId="urn:microsoft.com/office/officeart/2005/8/layout/process1"/>
    <dgm:cxn modelId="{A68281F8-C9F1-4F8D-B56B-6B83D6ED28CA}" srcId="{5A5B4358-D0E1-4B41-86D4-61572653F22F}" destId="{1FEC7943-D612-49FB-BB52-B0A3C5809393}" srcOrd="5" destOrd="0" parTransId="{C2964C30-1A76-42CA-B59C-2B3A03B61270}" sibTransId="{8F505892-4CE2-45C0-9096-A973D8D2BA33}"/>
    <dgm:cxn modelId="{99E67B8C-01CC-4EC8-B32B-12B513BBFF12}" type="presParOf" srcId="{B4DE8866-2D1B-4CA1-BE32-F63C029FC3E5}" destId="{CBE746B4-2E08-46DF-A922-554390BD3402}" srcOrd="0" destOrd="0" presId="urn:microsoft.com/office/officeart/2005/8/layout/process1"/>
    <dgm:cxn modelId="{3F4DC1C5-D612-4A72-B538-B51C75DC29CE}" type="presParOf" srcId="{B4DE8866-2D1B-4CA1-BE32-F63C029FC3E5}" destId="{81A6AA8C-CE3B-428A-9D0C-9996D6AD2336}" srcOrd="1" destOrd="0" presId="urn:microsoft.com/office/officeart/2005/8/layout/process1"/>
    <dgm:cxn modelId="{5EB14841-E7F9-4FC1-B8A7-2C65A0F728A8}" type="presParOf" srcId="{81A6AA8C-CE3B-428A-9D0C-9996D6AD2336}" destId="{3B6D7F60-1601-45D7-B147-1EC1F29A8ACD}" srcOrd="0" destOrd="0" presId="urn:microsoft.com/office/officeart/2005/8/layout/process1"/>
    <dgm:cxn modelId="{4BD07002-4C2C-4B7F-B2FA-F47009D44011}" type="presParOf" srcId="{B4DE8866-2D1B-4CA1-BE32-F63C029FC3E5}" destId="{FB2E4C23-4D46-4D5E-AAAC-897DF3E3158E}" srcOrd="2" destOrd="0" presId="urn:microsoft.com/office/officeart/2005/8/layout/process1"/>
    <dgm:cxn modelId="{AF4859DB-0D15-40E8-89EC-676C2A5F11EF}" type="presParOf" srcId="{B4DE8866-2D1B-4CA1-BE32-F63C029FC3E5}" destId="{62EE3B8F-7382-4F48-8723-3062FC1BC403}" srcOrd="3" destOrd="0" presId="urn:microsoft.com/office/officeart/2005/8/layout/process1"/>
    <dgm:cxn modelId="{6394266C-A4B4-4CAF-B95A-A9AC5BBFBDC7}" type="presParOf" srcId="{62EE3B8F-7382-4F48-8723-3062FC1BC403}" destId="{17B7AB31-3716-4613-99CA-A869186DAB20}" srcOrd="0" destOrd="0" presId="urn:microsoft.com/office/officeart/2005/8/layout/process1"/>
    <dgm:cxn modelId="{5AEB5FB8-4D74-4BD9-B817-6081212020C2}" type="presParOf" srcId="{B4DE8866-2D1B-4CA1-BE32-F63C029FC3E5}" destId="{F271B1F9-A5D6-429D-98DF-C2D67A2B4F33}" srcOrd="4" destOrd="0" presId="urn:microsoft.com/office/officeart/2005/8/layout/process1"/>
    <dgm:cxn modelId="{42DDD404-CBE5-4D8B-831E-71F3C0CC4987}" type="presParOf" srcId="{B4DE8866-2D1B-4CA1-BE32-F63C029FC3E5}" destId="{1E4540B6-525E-465B-A3F8-833C625EE210}" srcOrd="5" destOrd="0" presId="urn:microsoft.com/office/officeart/2005/8/layout/process1"/>
    <dgm:cxn modelId="{8B6ABAB1-97F3-44B9-8583-226BB2F47412}" type="presParOf" srcId="{1E4540B6-525E-465B-A3F8-833C625EE210}" destId="{21FABED9-F82B-45BF-B325-63ACB5AB1805}" srcOrd="0" destOrd="0" presId="urn:microsoft.com/office/officeart/2005/8/layout/process1"/>
    <dgm:cxn modelId="{1E99320E-8A3F-432E-B691-EC378F62AF40}" type="presParOf" srcId="{B4DE8866-2D1B-4CA1-BE32-F63C029FC3E5}" destId="{343C6BD2-B056-4CB2-A8F0-EC67294988C4}" srcOrd="6" destOrd="0" presId="urn:microsoft.com/office/officeart/2005/8/layout/process1"/>
    <dgm:cxn modelId="{8EDBCC33-8256-4292-A1C5-FC8D07E1AABA}" type="presParOf" srcId="{B4DE8866-2D1B-4CA1-BE32-F63C029FC3E5}" destId="{98FAD525-A9B9-4054-A5D9-AB0DF4C57663}" srcOrd="7" destOrd="0" presId="urn:microsoft.com/office/officeart/2005/8/layout/process1"/>
    <dgm:cxn modelId="{34D68D40-06E7-44F4-8405-55438F3AD59D}" type="presParOf" srcId="{98FAD525-A9B9-4054-A5D9-AB0DF4C57663}" destId="{CD853261-EB8F-46FB-8C24-D0D25FBE5AE6}" srcOrd="0" destOrd="0" presId="urn:microsoft.com/office/officeart/2005/8/layout/process1"/>
    <dgm:cxn modelId="{1AB25C00-FBF7-4CCA-9526-E674903C85F1}" type="presParOf" srcId="{B4DE8866-2D1B-4CA1-BE32-F63C029FC3E5}" destId="{9B38A143-3434-4A01-AF20-0625B7FEDD63}" srcOrd="8" destOrd="0" presId="urn:microsoft.com/office/officeart/2005/8/layout/process1"/>
    <dgm:cxn modelId="{10F7193D-DA8C-456F-A5A3-22027A2545A0}" type="presParOf" srcId="{B4DE8866-2D1B-4CA1-BE32-F63C029FC3E5}" destId="{B0E4A8E1-27CC-4803-8CAA-D24D0EECAAA4}" srcOrd="9" destOrd="0" presId="urn:microsoft.com/office/officeart/2005/8/layout/process1"/>
    <dgm:cxn modelId="{E4196142-B10A-4AEF-98F3-77B655F87CE9}" type="presParOf" srcId="{B0E4A8E1-27CC-4803-8CAA-D24D0EECAAA4}" destId="{17F5B954-88B7-4285-819D-380B086AD5CE}" srcOrd="0" destOrd="0" presId="urn:microsoft.com/office/officeart/2005/8/layout/process1"/>
    <dgm:cxn modelId="{1334FBA8-857A-4813-A9FD-CC33DD44B831}" type="presParOf" srcId="{B4DE8866-2D1B-4CA1-BE32-F63C029FC3E5}" destId="{8A06BD96-3B08-4E05-98E8-99B5BBB9F138}" srcOrd="1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E746B4-2E08-46DF-A922-554390BD3402}">
      <dsp:nvSpPr>
        <dsp:cNvPr id="0" name=""/>
        <dsp:cNvSpPr/>
      </dsp:nvSpPr>
      <dsp:spPr>
        <a:xfrm>
          <a:off x="0" y="151621"/>
          <a:ext cx="1459547" cy="1039927"/>
        </a:xfrm>
        <a:prstGeom prst="roundRect">
          <a:avLst>
            <a:gd name="adj" fmla="val 10000"/>
          </a:avLst>
        </a:prstGeom>
        <a:noFill/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err="1"/>
            <a:t>Plantilla</a:t>
          </a:r>
          <a:r>
            <a:rPr lang="en-US" sz="1800" kern="1200" dirty="0"/>
            <a:t> Visual Studio</a:t>
          </a:r>
        </a:p>
      </dsp:txBody>
      <dsp:txXfrm>
        <a:off x="30458" y="182079"/>
        <a:ext cx="1398631" cy="979011"/>
      </dsp:txXfrm>
    </dsp:sp>
    <dsp:sp modelId="{81A6AA8C-CE3B-428A-9D0C-9996D6AD2336}">
      <dsp:nvSpPr>
        <dsp:cNvPr id="0" name=""/>
        <dsp:cNvSpPr/>
      </dsp:nvSpPr>
      <dsp:spPr>
        <a:xfrm>
          <a:off x="1605502" y="490601"/>
          <a:ext cx="309424" cy="36196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1605502" y="562994"/>
        <a:ext cx="216597" cy="217181"/>
      </dsp:txXfrm>
    </dsp:sp>
    <dsp:sp modelId="{FB2E4C23-4D46-4D5E-AAAC-897DF3E3158E}">
      <dsp:nvSpPr>
        <dsp:cNvPr id="0" name=""/>
        <dsp:cNvSpPr/>
      </dsp:nvSpPr>
      <dsp:spPr>
        <a:xfrm>
          <a:off x="2043366" y="151621"/>
          <a:ext cx="1459547" cy="103992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419" sz="1800" kern="1200" dirty="0" err="1"/>
            <a:t>Bot</a:t>
          </a:r>
          <a:r>
            <a:rPr lang="es-419" sz="1800" kern="1200" dirty="0"/>
            <a:t> Simple</a:t>
          </a:r>
          <a:endParaRPr lang="en-US" sz="1800" kern="1200" dirty="0"/>
        </a:p>
      </dsp:txBody>
      <dsp:txXfrm>
        <a:off x="2073824" y="182079"/>
        <a:ext cx="1398631" cy="979011"/>
      </dsp:txXfrm>
    </dsp:sp>
    <dsp:sp modelId="{62EE3B8F-7382-4F48-8723-3062FC1BC403}">
      <dsp:nvSpPr>
        <dsp:cNvPr id="0" name=""/>
        <dsp:cNvSpPr/>
      </dsp:nvSpPr>
      <dsp:spPr>
        <a:xfrm>
          <a:off x="3648869" y="490601"/>
          <a:ext cx="309424" cy="36196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3648869" y="562994"/>
        <a:ext cx="216597" cy="217181"/>
      </dsp:txXfrm>
    </dsp:sp>
    <dsp:sp modelId="{F271B1F9-A5D6-429D-98DF-C2D67A2B4F33}">
      <dsp:nvSpPr>
        <dsp:cNvPr id="0" name=""/>
        <dsp:cNvSpPr/>
      </dsp:nvSpPr>
      <dsp:spPr>
        <a:xfrm>
          <a:off x="4086733" y="151621"/>
          <a:ext cx="1459547" cy="103992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LUIS</a:t>
          </a:r>
        </a:p>
      </dsp:txBody>
      <dsp:txXfrm>
        <a:off x="4117191" y="182079"/>
        <a:ext cx="1398631" cy="979011"/>
      </dsp:txXfrm>
    </dsp:sp>
    <dsp:sp modelId="{1E4540B6-525E-465B-A3F8-833C625EE210}">
      <dsp:nvSpPr>
        <dsp:cNvPr id="0" name=""/>
        <dsp:cNvSpPr/>
      </dsp:nvSpPr>
      <dsp:spPr>
        <a:xfrm>
          <a:off x="5692236" y="490601"/>
          <a:ext cx="309424" cy="36196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5692236" y="562994"/>
        <a:ext cx="216597" cy="217181"/>
      </dsp:txXfrm>
    </dsp:sp>
    <dsp:sp modelId="{343C6BD2-B056-4CB2-A8F0-EC67294988C4}">
      <dsp:nvSpPr>
        <dsp:cNvPr id="0" name=""/>
        <dsp:cNvSpPr/>
      </dsp:nvSpPr>
      <dsp:spPr>
        <a:xfrm>
          <a:off x="6130100" y="151621"/>
          <a:ext cx="1459547" cy="103992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err="1"/>
            <a:t>Publicar</a:t>
          </a:r>
          <a:r>
            <a:rPr lang="en-US" sz="1800" kern="1200" dirty="0"/>
            <a:t> a Azure</a:t>
          </a:r>
        </a:p>
      </dsp:txBody>
      <dsp:txXfrm>
        <a:off x="6160558" y="182079"/>
        <a:ext cx="1398631" cy="979011"/>
      </dsp:txXfrm>
    </dsp:sp>
    <dsp:sp modelId="{98FAD525-A9B9-4054-A5D9-AB0DF4C57663}">
      <dsp:nvSpPr>
        <dsp:cNvPr id="0" name=""/>
        <dsp:cNvSpPr/>
      </dsp:nvSpPr>
      <dsp:spPr>
        <a:xfrm>
          <a:off x="7735603" y="490601"/>
          <a:ext cx="309424" cy="36196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7735603" y="562994"/>
        <a:ext cx="216597" cy="217181"/>
      </dsp:txXfrm>
    </dsp:sp>
    <dsp:sp modelId="{9B38A143-3434-4A01-AF20-0625B7FEDD63}">
      <dsp:nvSpPr>
        <dsp:cNvPr id="0" name=""/>
        <dsp:cNvSpPr/>
      </dsp:nvSpPr>
      <dsp:spPr>
        <a:xfrm>
          <a:off x="8173467" y="151621"/>
          <a:ext cx="1459547" cy="103992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err="1"/>
            <a:t>Conectar</a:t>
          </a:r>
          <a:r>
            <a:rPr lang="en-US" sz="1800" kern="1200" dirty="0"/>
            <a:t> a </a:t>
          </a:r>
          <a:r>
            <a:rPr lang="en-US" sz="1800" kern="1200" dirty="0" err="1"/>
            <a:t>usuarios</a:t>
          </a:r>
          <a:endParaRPr lang="en-US" sz="1800" kern="1200" dirty="0"/>
        </a:p>
      </dsp:txBody>
      <dsp:txXfrm>
        <a:off x="8203925" y="182079"/>
        <a:ext cx="1398631" cy="979011"/>
      </dsp:txXfrm>
    </dsp:sp>
    <dsp:sp modelId="{B0E4A8E1-27CC-4803-8CAA-D24D0EECAAA4}">
      <dsp:nvSpPr>
        <dsp:cNvPr id="0" name=""/>
        <dsp:cNvSpPr/>
      </dsp:nvSpPr>
      <dsp:spPr>
        <a:xfrm>
          <a:off x="9778969" y="490601"/>
          <a:ext cx="309424" cy="36196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9778969" y="562994"/>
        <a:ext cx="216597" cy="217181"/>
      </dsp:txXfrm>
    </dsp:sp>
    <dsp:sp modelId="{8A06BD96-3B08-4E05-98E8-99B5BBB9F138}">
      <dsp:nvSpPr>
        <dsp:cNvPr id="0" name=""/>
        <dsp:cNvSpPr/>
      </dsp:nvSpPr>
      <dsp:spPr>
        <a:xfrm>
          <a:off x="10216834" y="151621"/>
          <a:ext cx="1459547" cy="103992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err="1"/>
            <a:t>Agregar</a:t>
          </a:r>
          <a:r>
            <a:rPr lang="en-US" sz="1800" kern="1200" dirty="0"/>
            <a:t> </a:t>
          </a:r>
          <a:r>
            <a:rPr lang="en-US" sz="1800" kern="1200" dirty="0" err="1"/>
            <a:t>diálogos</a:t>
          </a:r>
          <a:r>
            <a:rPr lang="en-US" sz="1800" kern="1200" dirty="0"/>
            <a:t> </a:t>
          </a:r>
          <a:r>
            <a:rPr lang="en-US" sz="1800" kern="1200" dirty="0" err="1"/>
            <a:t>inteligentes</a:t>
          </a:r>
          <a:endParaRPr lang="en-US" sz="1800" kern="1200" dirty="0"/>
        </a:p>
      </dsp:txBody>
      <dsp:txXfrm>
        <a:off x="10247292" y="182079"/>
        <a:ext cx="1398631" cy="97901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>
                <a:latin typeface="Segoe UI" pitchFamily="34" charset="0"/>
              </a:rPr>
              <a:t>Microsoft Build 2016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8D045D-9A66-44E7-900A-FC6D0BD4E54A}" type="datetime8">
              <a:rPr lang="en-US" smtClean="0">
                <a:latin typeface="Segoe UI" pitchFamily="34" charset="0"/>
              </a:rPr>
              <a:t>06-Feb-17 3:15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r>
              <a:rPr lang="en-US" dirty="0"/>
              <a:t>Microsoft Build 2016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EEC551-8CDA-4EB6-89BB-2A86C9F091C8}" type="datetime8">
              <a:rPr lang="en-US" smtClean="0"/>
              <a:t>06-Feb-17 3:15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80FA1D-CBE6-49A3-9090-C2750AA46FC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993288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80FA1D-CBE6-49A3-9090-C2750AA46FC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927303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80FA1D-CBE6-49A3-9090-C2750AA46FC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52103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80FA1D-CBE6-49A3-9090-C2750AA46FC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584710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80FA1D-CBE6-49A3-9090-C2750AA46FC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269451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80FA1D-CBE6-49A3-9090-C2750AA46FC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24406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5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5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5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8.png"/><Relationship Id="rId4" Type="http://schemas.microsoft.com/office/2007/relationships/hdphoto" Target="../media/hdphoto1.wdp"/></Relationships>
</file>

<file path=ppt/slideLayouts/_rels/slideLayout4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4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5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274638" y="2119164"/>
            <a:ext cx="6400800" cy="27497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9" name="Picture 18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230" y="6240963"/>
            <a:ext cx="1278510" cy="27413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64013" y="490736"/>
            <a:ext cx="1436313" cy="306604"/>
          </a:xfrm>
          <a:prstGeom prst="rect">
            <a:avLst/>
          </a:prstGeom>
        </p:spPr>
      </p:pic>
      <p:sp>
        <p:nvSpPr>
          <p:cNvPr id="12" name="Freeform 11"/>
          <p:cNvSpPr>
            <a:spLocks noEditPoints="1"/>
          </p:cNvSpPr>
          <p:nvPr userDrawn="1"/>
        </p:nvSpPr>
        <p:spPr bwMode="black">
          <a:xfrm>
            <a:off x="2137568" y="2473325"/>
            <a:ext cx="8161338" cy="2047875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rgbClr val="00BCF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962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05684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3" y="-1"/>
            <a:ext cx="15436664" cy="8684366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271399" y="2125665"/>
            <a:ext cx="6404041" cy="3561363"/>
          </a:xfrm>
          <a:prstGeom prst="rect">
            <a:avLst/>
          </a:prstGeom>
          <a:solidFill>
            <a:srgbClr val="002050">
              <a:alpha val="8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365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4" y="2125662"/>
            <a:ext cx="6400736" cy="1828800"/>
          </a:xfrm>
          <a:noFill/>
        </p:spPr>
        <p:txBody>
          <a:bodyPr lIns="146304" tIns="91440" rIns="146304" bIns="91440" anchor="t" anchorCtr="0"/>
          <a:lstStyle>
            <a:lvl1pPr>
              <a:defRPr sz="5400" spc="-101" baseline="0">
                <a:gradFill>
                  <a:gsLst>
                    <a:gs pos="64646">
                      <a:srgbClr val="FFFFFF"/>
                    </a:gs>
                    <a:gs pos="4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1" y="3954445"/>
            <a:ext cx="6402389" cy="1732583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99">
                <a:gradFill>
                  <a:gsLst>
                    <a:gs pos="64646">
                      <a:srgbClr val="FFFFFF"/>
                    </a:gs>
                    <a:gs pos="4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598" y="6164263"/>
            <a:ext cx="1686559" cy="363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814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9143936" cy="1828787"/>
          </a:xfrm>
          <a:noFill/>
        </p:spPr>
        <p:txBody>
          <a:bodyPr lIns="146304" tIns="91440" rIns="146304" bIns="91440" anchor="t" anchorCtr="0"/>
          <a:lstStyle>
            <a:lvl1pPr>
              <a:defRPr sz="5400" spc="-101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3" y="3955788"/>
            <a:ext cx="7315137" cy="1828008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99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7200" y="6149341"/>
            <a:ext cx="1707456" cy="365760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 bwMode="auto">
          <a:xfrm>
            <a:off x="457201" y="479426"/>
            <a:ext cx="2101977" cy="401542"/>
          </a:xfrm>
          <a:prstGeom prst="rect">
            <a:avLst/>
          </a:prstGeom>
          <a:noFill/>
          <a:ln w="6350" cap="sq">
            <a:solidFill>
              <a:schemeClr val="tx1"/>
            </a:solidFill>
            <a:prstDash val="sysDash"/>
            <a:beve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365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51515">
                      <a:srgbClr val="FFFFFF"/>
                    </a:gs>
                    <a:gs pos="43000">
                      <a:srgbClr val="FFFFFF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Product logo</a:t>
            </a:r>
          </a:p>
        </p:txBody>
      </p:sp>
      <p:sp>
        <p:nvSpPr>
          <p:cNvPr id="10" name="Rectangle 9"/>
          <p:cNvSpPr/>
          <p:nvPr userDrawn="1"/>
        </p:nvSpPr>
        <p:spPr bwMode="auto">
          <a:xfrm>
            <a:off x="457201" y="880969"/>
            <a:ext cx="2101977" cy="277098"/>
          </a:xfrm>
          <a:prstGeom prst="rect">
            <a:avLst/>
          </a:prstGeom>
          <a:noFill/>
          <a:ln w="6350" cap="sq">
            <a:noFill/>
            <a:prstDash val="sysDot"/>
            <a:beve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365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9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51515">
                      <a:srgbClr val="FFFFFF"/>
                    </a:gs>
                    <a:gs pos="43000">
                      <a:srgbClr val="FFFFFF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Update on slide master</a:t>
            </a:r>
          </a:p>
        </p:txBody>
      </p:sp>
    </p:spTree>
    <p:extLst>
      <p:ext uri="{BB962C8B-B14F-4D97-AF65-F5344CB8AC3E}">
        <p14:creationId xmlns:p14="http://schemas.microsoft.com/office/powerpoint/2010/main" val="506196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9" y="1212850"/>
            <a:ext cx="11887200" cy="2091819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574" indent="0">
              <a:buNone/>
              <a:defRPr/>
            </a:lvl3pPr>
            <a:lvl4pPr marL="457147" indent="0">
              <a:buNone/>
              <a:defRPr/>
            </a:lvl4pPr>
            <a:lvl5pPr marL="685722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43412024"/>
      </p:ext>
    </p:extLst>
  </p:cSld>
  <p:clrMapOvr>
    <a:masterClrMapping/>
  </p:clrMapOvr>
  <p:transition>
    <p:fade/>
  </p:transition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51"/>
            <a:ext cx="11887200" cy="2104201"/>
          </a:xfrm>
        </p:spPr>
        <p:txBody>
          <a:bodyPr>
            <a:spAutoFit/>
          </a:bodyPr>
          <a:lstStyle>
            <a:lvl1pPr>
              <a:defRPr sz="3599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10260020"/>
      </p:ext>
    </p:extLst>
  </p:cSld>
  <p:clrMapOvr>
    <a:masterClrMapping/>
  </p:clrMapOvr>
  <p:transition>
    <p:fade/>
  </p:transition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2851"/>
            <a:ext cx="5486399" cy="198108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199"/>
            </a:lvl1pPr>
            <a:lvl2pPr marL="0" indent="0">
              <a:buNone/>
              <a:defRPr sz="2000"/>
            </a:lvl2pPr>
            <a:lvl3pPr marL="231748" indent="0">
              <a:buNone/>
              <a:tabLst/>
              <a:defRPr sz="2000"/>
            </a:lvl3pPr>
            <a:lvl4pPr marL="460323" indent="0">
              <a:buNone/>
              <a:defRPr/>
            </a:lvl4pPr>
            <a:lvl5pPr marL="685722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40" y="1212851"/>
            <a:ext cx="5486399" cy="198108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199"/>
            </a:lvl1pPr>
            <a:lvl2pPr marL="0" indent="0">
              <a:buNone/>
              <a:defRPr sz="2000"/>
            </a:lvl2pPr>
            <a:lvl3pPr marL="231748" indent="0">
              <a:buNone/>
              <a:tabLst/>
              <a:defRPr sz="2000"/>
            </a:lvl3pPr>
            <a:lvl4pPr marL="460323" indent="0">
              <a:buNone/>
              <a:defRPr/>
            </a:lvl4pPr>
            <a:lvl5pPr marL="685722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98218152"/>
      </p:ext>
    </p:extLst>
  </p:cSld>
  <p:clrMapOvr>
    <a:masterClrMapping/>
  </p:clrMapOvr>
  <p:transition>
    <p:fade/>
  </p:transition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2851"/>
            <a:ext cx="5486399" cy="2491871"/>
          </a:xfrm>
        </p:spPr>
        <p:txBody>
          <a:bodyPr wrap="square">
            <a:spAutoFit/>
          </a:bodyPr>
          <a:lstStyle>
            <a:lvl1pPr marL="287306" indent="-287306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199"/>
            </a:lvl1pPr>
            <a:lvl2pPr marL="531105" indent="-233167">
              <a:defRPr sz="2400"/>
            </a:lvl2pPr>
            <a:lvl3pPr marL="699505" indent="-168399">
              <a:tabLst/>
              <a:defRPr sz="2000"/>
            </a:lvl3pPr>
            <a:lvl4pPr marL="880856" indent="-181352">
              <a:defRPr/>
            </a:lvl4pPr>
            <a:lvl5pPr marL="1049257" indent="-16839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40" y="1212851"/>
            <a:ext cx="5486399" cy="2491871"/>
          </a:xfrm>
        </p:spPr>
        <p:txBody>
          <a:bodyPr wrap="square">
            <a:spAutoFit/>
          </a:bodyPr>
          <a:lstStyle>
            <a:lvl1pPr marL="287306" indent="-287306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199"/>
            </a:lvl1pPr>
            <a:lvl2pPr marL="531105" indent="-233167">
              <a:defRPr sz="2400"/>
            </a:lvl2pPr>
            <a:lvl3pPr marL="699505" indent="-168399">
              <a:tabLst/>
              <a:defRPr sz="2000"/>
            </a:lvl3pPr>
            <a:lvl4pPr marL="880856" indent="-181352">
              <a:defRPr/>
            </a:lvl4pPr>
            <a:lvl5pPr marL="1049257" indent="-16839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39545492"/>
      </p:ext>
    </p:extLst>
  </p:cSld>
  <p:clrMapOvr>
    <a:masterClrMapping/>
  </p:clrMapOvr>
  <p:transition>
    <p:fade/>
  </p:transition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57093842"/>
      </p:ext>
    </p:extLst>
  </p:cSld>
  <p:clrMapOvr>
    <a:masterClrMapping/>
  </p:clrMapOvr>
  <p:transition>
    <p:fade/>
  </p:transition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40" y="1209973"/>
            <a:ext cx="10056812" cy="1185314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8" spc="-101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40" y="3954463"/>
            <a:ext cx="10058400" cy="799866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59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369676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40" y="1209973"/>
            <a:ext cx="10056812" cy="1185314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198" b="0" kern="1200" cap="none" spc="-101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2091137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62"/>
            <a:ext cx="11887200" cy="1185314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8" spc="-101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303479855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9467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62"/>
            <a:ext cx="11887200" cy="1185314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8" spc="-101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763526004"/>
      </p:ext>
    </p:extLst>
  </p:cSld>
  <p:clrMapOvr>
    <a:masterClrMapping/>
  </p:clrMapOvr>
  <p:transition>
    <p:fade/>
  </p:transition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62"/>
            <a:ext cx="11887200" cy="1185314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8" spc="-101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793552445"/>
      </p:ext>
    </p:extLst>
  </p:cSld>
  <p:clrMapOvr>
    <a:masterClrMapping/>
  </p:clrMapOvr>
  <p:transition>
    <p:fade/>
  </p:transition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62"/>
            <a:ext cx="11887200" cy="1185314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8" spc="-101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133298306"/>
      </p:ext>
    </p:extLst>
  </p:cSld>
  <p:clrMapOvr>
    <a:masterClrMapping/>
  </p:clrMapOvr>
  <p:transition>
    <p:fade/>
  </p:transition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40" y="1241427"/>
            <a:ext cx="5486399" cy="2079088"/>
          </a:xfrm>
        </p:spPr>
        <p:txBody>
          <a:bodyPr>
            <a:spAutoFit/>
          </a:bodyPr>
          <a:lstStyle>
            <a:lvl1pPr>
              <a:defRPr sz="66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6" y="1"/>
            <a:ext cx="6216650" cy="6992587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99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8359224"/>
      </p:ext>
    </p:extLst>
  </p:cSld>
  <p:clrMapOvr>
    <a:masterClrMapping/>
  </p:clrMapOvr>
  <p:transition>
    <p:fade/>
  </p:transition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01128526"/>
      </p:ext>
    </p:extLst>
  </p:cSld>
  <p:clrMapOvr>
    <a:masterClrMapping/>
  </p:clrMapOvr>
  <p:transition>
    <p:fade/>
  </p:transition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71512206"/>
      </p:ext>
    </p:extLst>
  </p:cSld>
  <p:clrMapOvr>
    <a:masterClrMapping/>
  </p:clrMapOvr>
  <p:transition>
    <p:fade/>
  </p:transition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75806972"/>
      </p:ext>
    </p:extLst>
  </p:cSld>
  <p:clrMapOvr>
    <a:masterClrMapping/>
  </p:clrMapOvr>
  <p:transition>
    <p:fade/>
  </p:transition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92026658"/>
      </p:ext>
    </p:extLst>
  </p:cSld>
  <p:clrMapOvr>
    <a:masterClrMapping/>
  </p:clrMapOvr>
  <p:transition>
    <p:fade/>
  </p:transition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3" tIns="46633" rIns="46633" bIns="4663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3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41" y="1221158"/>
            <a:ext cx="11887198" cy="2062521"/>
          </a:xfrm>
        </p:spPr>
        <p:txBody>
          <a:bodyPr/>
          <a:lstStyle>
            <a:lvl1pPr marL="0" indent="0">
              <a:buNone/>
              <a:defRPr sz="3299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1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54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469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87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1007620"/>
      </p:ext>
    </p:extLst>
  </p:cSld>
  <p:clrMapOvr>
    <a:masterClrMapping/>
  </p:clrMapOvr>
  <p:transition>
    <p:fade/>
  </p:transition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92889"/>
            <a:ext cx="11856403" cy="40326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54" tIns="146283" rIns="182854" bIns="146283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32182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1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© 2015 Microsoft Corporation. All rights reserved. 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9231" y="3145042"/>
            <a:ext cx="3288506" cy="704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227525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3355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9" y="1212852"/>
            <a:ext cx="11887200" cy="2510095"/>
          </a:xfrm>
          <a:prstGeom prst="rect">
            <a:avLst/>
          </a:prstGeom>
        </p:spPr>
        <p:txBody>
          <a:bodyPr/>
          <a:lstStyle>
            <a:lvl1pPr marL="290480" indent="-290480">
              <a:buClr>
                <a:schemeClr val="tx1"/>
              </a:buClr>
              <a:buSzPct val="90000"/>
              <a:buFont typeface="Arial" pitchFamily="34" charset="0"/>
              <a:buChar char="•"/>
              <a:defRPr sz="359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435" indent="-280955">
              <a:buClr>
                <a:schemeClr val="tx1"/>
              </a:buClr>
              <a:buSzPct val="90000"/>
              <a:buFont typeface="Arial" pitchFamily="34" charset="0"/>
              <a:buChar char="•"/>
              <a:defRPr sz="319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1913" indent="-290480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488" indent="-228574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061" indent="-228574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3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2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6403085"/>
      </p:ext>
    </p:extLst>
  </p:cSld>
  <p:clrMapOvr>
    <a:masterClrMapping/>
  </p:clrMapOvr>
  <p:transition>
    <p:fade/>
  </p:transition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- Dark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79133670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01436" y="2963862"/>
            <a:ext cx="10235966" cy="917575"/>
          </a:xfrm>
        </p:spPr>
        <p:txBody>
          <a:bodyPr anchor="ctr" anchorCtr="0"/>
          <a:lstStyle>
            <a:lvl1pPr algn="l"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7131397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9144000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24779">
                      <a:srgbClr val="000000"/>
                    </a:gs>
                    <a:gs pos="70000">
                      <a:srgbClr val="000000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9143999" cy="738664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24779">
                      <a:srgbClr val="000000"/>
                    </a:gs>
                    <a:gs pos="70000">
                      <a:srgbClr val="000000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8976025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91439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784147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9086985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92035">
                      <a:srgbClr val="000000"/>
                    </a:gs>
                    <a:gs pos="75000">
                      <a:srgbClr val="000000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89345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41426"/>
            <a:ext cx="5486399" cy="2012859"/>
          </a:xfrm>
        </p:spPr>
        <p:txBody>
          <a:bodyPr>
            <a:spAutoFit/>
          </a:bodyPr>
          <a:lstStyle>
            <a:lvl1pPr>
              <a:defRPr sz="66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69745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56753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Microsof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100583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100583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200" y="490736"/>
            <a:ext cx="1449939" cy="306604"/>
          </a:xfrm>
          <a:prstGeom prst="rect">
            <a:avLst/>
          </a:prstGeom>
        </p:spPr>
      </p:pic>
      <p:sp>
        <p:nvSpPr>
          <p:cNvPr id="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8504238" y="307621"/>
            <a:ext cx="3656013" cy="572464"/>
          </a:xfrm>
        </p:spPr>
        <p:txBody>
          <a:bodyPr lIns="182880" tIns="146304" rIns="182880" bIns="146304"/>
          <a:lstStyle>
            <a:lvl1pPr marL="0" indent="0" algn="r">
              <a:buNone/>
              <a:defRPr sz="2000">
                <a:latin typeface="+mn-lt"/>
              </a:defRPr>
            </a:lvl1pPr>
            <a:lvl2pPr marL="342900" indent="0">
              <a:buNone/>
              <a:defRPr sz="2000"/>
            </a:lvl2pPr>
            <a:lvl3pPr marL="571500" indent="0">
              <a:buNone/>
              <a:defRPr sz="2000"/>
            </a:lvl3pPr>
            <a:lvl4pPr marL="800100" indent="0">
              <a:buNone/>
              <a:defRPr sz="2000"/>
            </a:lvl4pPr>
            <a:lvl5pPr marL="1028700" indent="0">
              <a:buNone/>
              <a:defRPr sz="2000"/>
            </a:lvl5pPr>
          </a:lstStyle>
          <a:p>
            <a:pPr lvl="0"/>
            <a:r>
              <a:rPr lang="en-US" dirty="0"/>
              <a:t>Session Code Here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288989" y="6072577"/>
            <a:ext cx="1900200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#Build2016</a:t>
            </a:r>
          </a:p>
        </p:txBody>
      </p:sp>
    </p:spTree>
    <p:extLst>
      <p:ext uri="{BB962C8B-B14F-4D97-AF65-F5344CB8AC3E}">
        <p14:creationId xmlns:p14="http://schemas.microsoft.com/office/powerpoint/2010/main" val="16850104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01599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962453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64013" y="479425"/>
            <a:ext cx="1436313" cy="30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54560" y="1144706"/>
            <a:ext cx="9327356" cy="2435131"/>
          </a:xfrm>
        </p:spPr>
        <p:txBody>
          <a:bodyPr anchor="b"/>
          <a:lstStyle>
            <a:lvl1pPr algn="ctr">
              <a:defRPr sz="6119"/>
            </a:lvl1pPr>
          </a:lstStyle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54560" y="3673745"/>
            <a:ext cx="9327356" cy="523733"/>
          </a:xfrm>
        </p:spPr>
        <p:txBody>
          <a:bodyPr/>
          <a:lstStyle>
            <a:lvl1pPr marL="0" indent="0" algn="ctr">
              <a:buNone/>
              <a:defRPr sz="2448"/>
            </a:lvl1pPr>
            <a:lvl2pPr marL="466298" indent="0" algn="ctr">
              <a:buNone/>
              <a:defRPr sz="2040"/>
            </a:lvl2pPr>
            <a:lvl3pPr marL="932597" indent="0" algn="ctr">
              <a:buNone/>
              <a:defRPr sz="1836"/>
            </a:lvl3pPr>
            <a:lvl4pPr marL="1398895" indent="0" algn="ctr">
              <a:buNone/>
              <a:defRPr sz="1632"/>
            </a:lvl4pPr>
            <a:lvl5pPr marL="1865193" indent="0" algn="ctr">
              <a:buNone/>
              <a:defRPr sz="1632"/>
            </a:lvl5pPr>
            <a:lvl6pPr marL="2331491" indent="0" algn="ctr">
              <a:buNone/>
              <a:defRPr sz="1632"/>
            </a:lvl6pPr>
            <a:lvl7pPr marL="2797790" indent="0" algn="ctr">
              <a:buNone/>
              <a:defRPr sz="1632"/>
            </a:lvl7pPr>
            <a:lvl8pPr marL="3264088" indent="0" algn="ctr">
              <a:buNone/>
              <a:defRPr sz="1632"/>
            </a:lvl8pPr>
            <a:lvl9pPr marL="3730386" indent="0" algn="ctr">
              <a:buNone/>
              <a:defRPr sz="1632"/>
            </a:lvl9pPr>
          </a:lstStyle>
          <a:p>
            <a:r>
              <a:rPr lang="en-US"/>
              <a:t>Click to edit Master subtitle style</a:t>
            </a:r>
            <a:endParaRPr lang="es-MX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3302B-676D-4698-A974-0AD78D8D03E5}" type="datetimeFigureOut">
              <a:rPr lang="es-MX" smtClean="0"/>
              <a:t>06/02/2017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3A463-836D-48DD-AA10-D7ABA56694E1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2761798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274638" y="2119164"/>
            <a:ext cx="6400800" cy="27497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9" name="Picture 18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230" y="6240963"/>
            <a:ext cx="1278510" cy="27413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64013" y="490736"/>
            <a:ext cx="1436313" cy="306604"/>
          </a:xfrm>
          <a:prstGeom prst="rect">
            <a:avLst/>
          </a:prstGeom>
        </p:spPr>
      </p:pic>
      <p:sp>
        <p:nvSpPr>
          <p:cNvPr id="12" name="Freeform 11"/>
          <p:cNvSpPr>
            <a:spLocks noEditPoints="1"/>
          </p:cNvSpPr>
          <p:nvPr userDrawn="1"/>
        </p:nvSpPr>
        <p:spPr bwMode="black">
          <a:xfrm>
            <a:off x="2137568" y="2473325"/>
            <a:ext cx="8161338" cy="2047875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rgbClr val="00BCF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3843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Microsof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100583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100583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200" y="490736"/>
            <a:ext cx="1449939" cy="306604"/>
          </a:xfrm>
          <a:prstGeom prst="rect">
            <a:avLst/>
          </a:prstGeom>
        </p:spPr>
      </p:pic>
      <p:sp>
        <p:nvSpPr>
          <p:cNvPr id="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8504238" y="307621"/>
            <a:ext cx="3656013" cy="572464"/>
          </a:xfrm>
        </p:spPr>
        <p:txBody>
          <a:bodyPr lIns="182880" tIns="146304" rIns="182880" bIns="146304"/>
          <a:lstStyle>
            <a:lvl1pPr marL="0" indent="0" algn="r">
              <a:buNone/>
              <a:defRPr sz="2000">
                <a:latin typeface="+mn-lt"/>
              </a:defRPr>
            </a:lvl1pPr>
            <a:lvl2pPr marL="342900" indent="0">
              <a:buNone/>
              <a:defRPr sz="2000"/>
            </a:lvl2pPr>
            <a:lvl3pPr marL="571500" indent="0">
              <a:buNone/>
              <a:defRPr sz="2000"/>
            </a:lvl3pPr>
            <a:lvl4pPr marL="800100" indent="0">
              <a:buNone/>
              <a:defRPr sz="2000"/>
            </a:lvl4pPr>
            <a:lvl5pPr marL="1028700" indent="0">
              <a:buNone/>
              <a:defRPr sz="2000"/>
            </a:lvl5pPr>
          </a:lstStyle>
          <a:p>
            <a:pPr lvl="0"/>
            <a:r>
              <a:rPr lang="en-US" dirty="0"/>
              <a:t>Session Code Here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288989" y="6072577"/>
            <a:ext cx="1900200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#Build2016</a:t>
            </a:r>
          </a:p>
        </p:txBody>
      </p:sp>
    </p:spTree>
    <p:extLst>
      <p:ext uri="{BB962C8B-B14F-4D97-AF65-F5344CB8AC3E}">
        <p14:creationId xmlns:p14="http://schemas.microsoft.com/office/powerpoint/2010/main" val="12433159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uil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100583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100583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8504238" y="307621"/>
            <a:ext cx="3656013" cy="572464"/>
          </a:xfrm>
        </p:spPr>
        <p:txBody>
          <a:bodyPr lIns="182880" tIns="146304" rIns="182880" bIns="146304"/>
          <a:lstStyle>
            <a:lvl1pPr marL="0" indent="0" algn="r">
              <a:buNone/>
              <a:defRPr sz="2000">
                <a:latin typeface="+mn-lt"/>
              </a:defRPr>
            </a:lvl1pPr>
            <a:lvl2pPr marL="342900" indent="0">
              <a:buNone/>
              <a:defRPr sz="2000"/>
            </a:lvl2pPr>
            <a:lvl3pPr marL="571500" indent="0">
              <a:buNone/>
              <a:defRPr sz="2000"/>
            </a:lvl3pPr>
            <a:lvl4pPr marL="800100" indent="0">
              <a:buNone/>
              <a:defRPr sz="2000"/>
            </a:lvl4pPr>
            <a:lvl5pPr marL="1028700" indent="0">
              <a:buNone/>
              <a:defRPr sz="2000"/>
            </a:lvl5pPr>
          </a:lstStyle>
          <a:p>
            <a:pPr lvl="0"/>
            <a:r>
              <a:rPr lang="en-US" dirty="0"/>
              <a:t>Session Code Here</a:t>
            </a:r>
          </a:p>
        </p:txBody>
      </p:sp>
      <p:sp>
        <p:nvSpPr>
          <p:cNvPr id="8" name="Freeform 7"/>
          <p:cNvSpPr>
            <a:spLocks noChangeAspect="1" noEditPoints="1"/>
          </p:cNvSpPr>
          <p:nvPr userDrawn="1"/>
        </p:nvSpPr>
        <p:spPr bwMode="black">
          <a:xfrm>
            <a:off x="457200" y="490736"/>
            <a:ext cx="1239006" cy="310896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404040"/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288989" y="6072577"/>
            <a:ext cx="1900200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#Build2016</a:t>
            </a:r>
          </a:p>
        </p:txBody>
      </p:sp>
    </p:spTree>
    <p:extLst>
      <p:ext uri="{BB962C8B-B14F-4D97-AF65-F5344CB8AC3E}">
        <p14:creationId xmlns:p14="http://schemas.microsoft.com/office/powerpoint/2010/main" val="3250026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6518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4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39774513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10676225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uil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100583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100583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8504238" y="307621"/>
            <a:ext cx="3656013" cy="572464"/>
          </a:xfrm>
        </p:spPr>
        <p:txBody>
          <a:bodyPr lIns="182880" tIns="146304" rIns="182880" bIns="146304"/>
          <a:lstStyle>
            <a:lvl1pPr marL="0" indent="0" algn="r">
              <a:buNone/>
              <a:defRPr sz="2000">
                <a:latin typeface="+mn-lt"/>
              </a:defRPr>
            </a:lvl1pPr>
            <a:lvl2pPr marL="342900" indent="0">
              <a:buNone/>
              <a:defRPr sz="2000"/>
            </a:lvl2pPr>
            <a:lvl3pPr marL="571500" indent="0">
              <a:buNone/>
              <a:defRPr sz="2000"/>
            </a:lvl3pPr>
            <a:lvl4pPr marL="800100" indent="0">
              <a:buNone/>
              <a:defRPr sz="2000"/>
            </a:lvl4pPr>
            <a:lvl5pPr marL="1028700" indent="0">
              <a:buNone/>
              <a:defRPr sz="2000"/>
            </a:lvl5pPr>
          </a:lstStyle>
          <a:p>
            <a:pPr lvl="0"/>
            <a:r>
              <a:rPr lang="en-US" dirty="0"/>
              <a:t>Session Code Here</a:t>
            </a:r>
          </a:p>
        </p:txBody>
      </p:sp>
      <p:sp>
        <p:nvSpPr>
          <p:cNvPr id="8" name="Freeform 7"/>
          <p:cNvSpPr>
            <a:spLocks noChangeAspect="1" noEditPoints="1"/>
          </p:cNvSpPr>
          <p:nvPr userDrawn="1"/>
        </p:nvSpPr>
        <p:spPr bwMode="black">
          <a:xfrm>
            <a:off x="457200" y="490736"/>
            <a:ext cx="1239006" cy="310896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404040"/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288989" y="6072577"/>
            <a:ext cx="1900200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#Build2016</a:t>
            </a:r>
          </a:p>
        </p:txBody>
      </p:sp>
    </p:spTree>
    <p:extLst>
      <p:ext uri="{BB962C8B-B14F-4D97-AF65-F5344CB8AC3E}">
        <p14:creationId xmlns:p14="http://schemas.microsoft.com/office/powerpoint/2010/main" val="36289604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82081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4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82081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4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42542555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03174803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65293602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01436" y="2963862"/>
            <a:ext cx="10235966" cy="917575"/>
          </a:xfrm>
        </p:spPr>
        <p:txBody>
          <a:bodyPr anchor="ctr" anchorCtr="0"/>
          <a:lstStyle>
            <a:lvl1pPr algn="l"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3663928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9144000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6195">
                      <a:schemeClr val="tx1"/>
                    </a:gs>
                    <a:gs pos="24779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9143999" cy="738664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6195">
                      <a:schemeClr val="tx1"/>
                    </a:gs>
                    <a:gs pos="24779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1637289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91439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8150593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5372050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21239">
                      <a:srgbClr val="FFFFFF"/>
                    </a:gs>
                    <a:gs pos="52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1242146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41426"/>
            <a:ext cx="5486399" cy="2012859"/>
          </a:xfrm>
        </p:spPr>
        <p:txBody>
          <a:bodyPr>
            <a:spAutoFit/>
          </a:bodyPr>
          <a:lstStyle>
            <a:lvl1pPr>
              <a:defRPr sz="66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8461135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Dark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58687537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10562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73054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250803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7052569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200" y="479425"/>
            <a:ext cx="1449939" cy="30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7834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65035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lkin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10426344" y="6182441"/>
            <a:ext cx="1552931" cy="3326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280" y="493940"/>
            <a:ext cx="7141464" cy="1323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50379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pos="288">
          <p15:clr>
            <a:srgbClr val="C35EA4"/>
          </p15:clr>
        </p15:guide>
        <p15:guide id="2" pos="7546">
          <p15:clr>
            <a:srgbClr val="C35EA4"/>
          </p15:clr>
        </p15:guide>
        <p15:guide id="3" orient="horz" pos="302">
          <p15:clr>
            <a:srgbClr val="C35EA4"/>
          </p15:clr>
        </p15:guide>
        <p15:guide id="4" orient="horz" pos="4104">
          <p15:clr>
            <a:srgbClr val="C35EA4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ANIMATED">
    <p:bg bwMode="auto"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5"/>
          <p:cNvSpPr>
            <a:spLocks noChangeArrowheads="1"/>
          </p:cNvSpPr>
          <p:nvPr/>
        </p:nvSpPr>
        <p:spPr bwMode="auto">
          <a:xfrm>
            <a:off x="3176" y="4395789"/>
            <a:ext cx="12433300" cy="2601913"/>
          </a:xfrm>
          <a:prstGeom prst="rect">
            <a:avLst/>
          </a:prstGeom>
          <a:solidFill>
            <a:srgbClr val="4DA0E2"/>
          </a:solidFill>
          <a:ln>
            <a:noFill/>
          </a:ln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endParaRPr lang="en-US" sz="1800"/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1" y="5843588"/>
            <a:ext cx="12433301" cy="1154113"/>
          </a:xfrm>
          <a:prstGeom prst="rect">
            <a:avLst/>
          </a:prstGeom>
          <a:solidFill>
            <a:srgbClr val="00188F"/>
          </a:solidFill>
          <a:ln>
            <a:noFill/>
          </a:ln>
          <a:extLst/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endParaRPr lang="en-US" sz="1800"/>
          </a:p>
        </p:txBody>
      </p:sp>
      <p:sp>
        <p:nvSpPr>
          <p:cNvPr id="11" name="Rectangle 8"/>
          <p:cNvSpPr>
            <a:spLocks noChangeArrowheads="1"/>
          </p:cNvSpPr>
          <p:nvPr/>
        </p:nvSpPr>
        <p:spPr bwMode="auto">
          <a:xfrm>
            <a:off x="3176" y="3409951"/>
            <a:ext cx="12430127" cy="282575"/>
          </a:xfrm>
          <a:prstGeom prst="rect">
            <a:avLst/>
          </a:prstGeom>
          <a:solidFill>
            <a:srgbClr val="25B9E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endParaRPr lang="en-US" sz="1800"/>
          </a:p>
        </p:txBody>
      </p:sp>
      <p:sp>
        <p:nvSpPr>
          <p:cNvPr id="13" name="Rectangle 12"/>
          <p:cNvSpPr/>
          <p:nvPr/>
        </p:nvSpPr>
        <p:spPr bwMode="white">
          <a:xfrm>
            <a:off x="0" y="-318"/>
            <a:ext cx="12435840" cy="6995160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6540" y="3954458"/>
            <a:ext cx="6399213" cy="1830388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59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3" y="2117165"/>
            <a:ext cx="10058336" cy="1837298"/>
          </a:xfrm>
          <a:noFill/>
        </p:spPr>
        <p:txBody>
          <a:bodyPr lIns="146304" tIns="91440" rIns="146304" bIns="91440" anchor="t" anchorCtr="0"/>
          <a:lstStyle>
            <a:lvl1pPr>
              <a:defRPr sz="5999" spc="-100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458332" y="6182441"/>
            <a:ext cx="1552931" cy="332660"/>
          </a:xfrm>
          <a:prstGeom prst="rect">
            <a:avLst/>
          </a:prstGeom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3176" y="4395789"/>
            <a:ext cx="12433300" cy="2601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endParaRPr lang="en-US" sz="1800"/>
          </a:p>
        </p:txBody>
      </p:sp>
      <p:sp>
        <p:nvSpPr>
          <p:cNvPr id="14" name="TextBox 7"/>
          <p:cNvSpPr txBox="1"/>
          <p:nvPr/>
        </p:nvSpPr>
        <p:spPr bwMode="white">
          <a:xfrm>
            <a:off x="4419577" y="6696086"/>
            <a:ext cx="3597322" cy="16466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49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+mn-lt"/>
              </a:rPr>
              <a:t>MICROSOFT CONFIDENTIAL – INTERNAL ONLY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274638" y="296864"/>
            <a:ext cx="3657600" cy="461665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342834" indent="0">
              <a:buNone/>
              <a:defRPr sz="2000"/>
            </a:lvl2pPr>
            <a:lvl3pPr marL="571390" indent="0">
              <a:buNone/>
              <a:defRPr sz="2000"/>
            </a:lvl3pPr>
            <a:lvl4pPr marL="799946" indent="0">
              <a:buNone/>
              <a:defRPr sz="2000"/>
            </a:lvl4pPr>
            <a:lvl5pPr marL="1028503" indent="0">
              <a:buNone/>
              <a:defRPr sz="2000"/>
            </a:lvl5pPr>
          </a:lstStyle>
          <a:p>
            <a:pPr lvl="0"/>
            <a:r>
              <a:rPr lang="en-US" dirty="0"/>
              <a:t>Session Code</a:t>
            </a:r>
          </a:p>
        </p:txBody>
      </p:sp>
      <p:sp>
        <p:nvSpPr>
          <p:cNvPr id="15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8504240" y="296864"/>
            <a:ext cx="3657600" cy="461665"/>
          </a:xfrm>
        </p:spPr>
        <p:txBody>
          <a:bodyPr/>
          <a:lstStyle>
            <a:lvl1pPr marL="0" indent="0" algn="r">
              <a:buNone/>
              <a:defRPr sz="2000">
                <a:latin typeface="+mn-lt"/>
              </a:defRPr>
            </a:lvl1pPr>
            <a:lvl2pPr marL="342834" indent="0">
              <a:buNone/>
              <a:defRPr sz="2000"/>
            </a:lvl2pPr>
            <a:lvl3pPr marL="571390" indent="0">
              <a:buNone/>
              <a:defRPr sz="2000"/>
            </a:lvl3pPr>
            <a:lvl4pPr marL="799946" indent="0">
              <a:buNone/>
              <a:defRPr sz="2000"/>
            </a:lvl4pPr>
            <a:lvl5pPr marL="1028503" indent="0">
              <a:buNone/>
              <a:defRPr sz="2000"/>
            </a:lvl5pPr>
          </a:lstStyle>
          <a:p>
            <a:pPr lvl="0"/>
            <a:r>
              <a:rPr lang="en-US" dirty="0"/>
              <a:t>Yammer hashtag</a:t>
            </a:r>
          </a:p>
        </p:txBody>
      </p:sp>
    </p:spTree>
    <p:extLst>
      <p:ext uri="{BB962C8B-B14F-4D97-AF65-F5344CB8AC3E}">
        <p14:creationId xmlns:p14="http://schemas.microsoft.com/office/powerpoint/2010/main" val="33447911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24000" decel="76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25011E-6 L 1.00728 3.25011E-6 " pathEditMode="relative" rAng="0" ptsTypes="AA">
                                      <p:cBhvr>
                                        <p:cTn id="6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57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24000" decel="76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0 3.25011E-6 L 1.00728 3.25011E-6 " pathEditMode="relative" rAng="0" ptsTypes="AA">
                                      <p:cBhvr>
                                        <p:cTn id="8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57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3" presetClass="path" presetSubtype="0" accel="24000" decel="7600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animMotion origin="layout" path="M 0 3.25011E-6 L 1.00728 3.25011E-6 " pathEditMode="relative" rAng="0" ptsTypes="AA">
                                      <p:cBhvr>
                                        <p:cTn id="10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57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9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3" presetClass="path" presetSubtype="0" de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17" dur="9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6" presetClass="emph" presetSubtype="0" accel="100000" autoRev="1" fill="hold" grpId="2" nodeType="withEffect">
                                  <p:stCondLst>
                                    <p:cond delay="5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9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3" presetClass="path" presetSubtype="0" decel="10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24" dur="9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6" presetClass="emph" presetSubtype="0" accel="100000" autoRev="1" fill="hold" grpId="2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9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63" presetClass="path" presetSubtype="0" decel="100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31" dur="9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6" presetClass="emph" presetSubtype="0" accel="100000" autoRev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9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63" presetClass="path" presetSubtype="0" decel="10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38" dur="9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6" presetClass="emph" presetSubtype="0" accel="100000" autoRev="1" fill="hold" grpId="2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40" dur="500" fill="hold"/>
                                        <p:tgtEl>
                                          <p:spTgt spid="14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9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63" presetClass="path" presetSubtype="0" decel="1000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45" dur="9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6" presetClass="emph" presetSubtype="0" accel="100000" autoRev="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7" dur="500" fill="hold"/>
                                        <p:tgtEl>
                                          <p:spTgt spid="17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9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63" presetClass="path" presetSubtype="0" decel="1000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52" dur="9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6" presetClass="emph" presetSubtype="0" accel="100000" autoRev="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4" dur="500" fill="hold"/>
                                        <p:tgtEl>
                                          <p:spTgt spid="15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0" grpId="0" animBg="1"/>
      <p:bldP spid="11" grpId="0" animBg="1"/>
      <p:bldP spid="13" grpId="0" animBg="1"/>
      <p:bldP spid="5" grpId="0">
        <p:tmplLst>
          <p:tmpl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95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800"/>
                  </p:stCondLst>
                  <p:childTnLst>
                    <p:animMotion origin="layout" path="M -0.01455 -1.34362E-6 L -3.90605E-7 -1.34362E-6 " pathEditMode="relative" rAng="0" ptsTypes="AA">
                      <p:cBhvr>
                        <p:cTn dur="950" fill="hold"/>
                        <p:tgtEl>
                          <p:spTgt spid="5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728" y="0"/>
                    </p:animMotion>
                  </p:childTnLst>
                </p:cTn>
              </p:par>
            </p:tnLst>
          </p:tmpl>
        </p:tmplLst>
      </p:bldP>
      <p:bldP spid="5" grpId="2">
        <p:tmplLst>
          <p:tmpl>
            <p:tnLst>
              <p:par>
                <p:cTn presetID="6" presetClass="emph" presetSubtype="0" accel="100000" autoRev="1" fill="hold" nodeType="withEffect">
                  <p:stCondLst>
                    <p:cond delay="100"/>
                  </p:stCondLst>
                  <p:childTnLst>
                    <p:animScale>
                      <p:cBhvr>
                        <p:cTn dur="500" fill="hold"/>
                        <p:tgtEl>
                          <p:spTgt spid="5"/>
                        </p:tgtEl>
                      </p:cBhvr>
                      <p:by x="95000" y="95000"/>
                    </p:animScale>
                  </p:childTnLst>
                </p:cTn>
              </p:par>
            </p:tnLst>
          </p:tmpl>
        </p:tmplLst>
      </p:bldP>
      <p:bldP spid="9" grpId="0"/>
      <p:bldP spid="9" grpId="1"/>
      <p:bldP spid="9" grpId="2"/>
      <p:bldP spid="14" grpId="0"/>
      <p:bldP spid="14" grpId="1"/>
      <p:bldP spid="14" grpId="2"/>
      <p:bldP spid="17" grpId="0">
        <p:tmplLst>
          <p:tmpl>
            <p:tnLst>
              <p:par>
                <p:cTn presetID="10" presetClass="entr" presetSubtype="0" fill="hold" nodeType="withEffect">
                  <p:stCondLst>
                    <p:cond delay="7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95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1"/>
      <p:bldP spid="17" grpId="2"/>
      <p:bldP spid="15" grpId="0">
        <p:tmplLst>
          <p:tmpl>
            <p:tnLst>
              <p:par>
                <p:cTn presetID="10" presetClass="entr" presetSubtype="0" fill="hold" nodeType="withEffect">
                  <p:stCondLst>
                    <p:cond delay="7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95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1"/>
      <p:bldP spid="15" grpId="2"/>
    </p:bldLst>
  </p:timing>
  <p:extLst mod="1">
    <p:ext uri="{DCECCB84-F9BA-43D5-87BE-67443E8EF086}">
      <p15:sldGuideLst xmlns:p15="http://schemas.microsoft.com/office/powerpoint/2012/main">
        <p15:guide id="4" orient="horz" pos="4406">
          <p15:clr>
            <a:srgbClr val="C35EA4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 - STATIC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6540" y="3954458"/>
            <a:ext cx="6399213" cy="1830388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59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3" y="2117165"/>
            <a:ext cx="10058336" cy="1837298"/>
          </a:xfrm>
          <a:noFill/>
        </p:spPr>
        <p:txBody>
          <a:bodyPr lIns="146304" tIns="91440" rIns="146304" bIns="91440" anchor="t" anchorCtr="0"/>
          <a:lstStyle>
            <a:lvl1pPr>
              <a:defRPr sz="5999" spc="-100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458332" y="6182441"/>
            <a:ext cx="1552931" cy="332660"/>
          </a:xfrm>
          <a:prstGeom prst="rect">
            <a:avLst/>
          </a:prstGeom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3176" y="4395789"/>
            <a:ext cx="12433300" cy="2601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endParaRPr lang="en-US" sz="1800"/>
          </a:p>
        </p:txBody>
      </p:sp>
      <p:sp>
        <p:nvSpPr>
          <p:cNvPr id="14" name="TextBox 7"/>
          <p:cNvSpPr txBox="1"/>
          <p:nvPr/>
        </p:nvSpPr>
        <p:spPr bwMode="white">
          <a:xfrm>
            <a:off x="4419577" y="6696086"/>
            <a:ext cx="3597323" cy="16466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ctr" defTabSz="914187" rtl="0" eaLnBrk="1" latinLnBrk="0" hangingPunct="1"/>
            <a:r>
              <a:rPr lang="en-US" sz="1049" b="0" kern="120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rPr>
              <a:t>MICROSOFT CONFIDENTIAL – INTERNAL ONLY</a:t>
            </a:r>
          </a:p>
        </p:txBody>
      </p:sp>
      <p:sp>
        <p:nvSpPr>
          <p:cNvPr id="15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274638" y="296864"/>
            <a:ext cx="3657600" cy="461665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342834" indent="0">
              <a:buNone/>
              <a:defRPr sz="2000"/>
            </a:lvl2pPr>
            <a:lvl3pPr marL="571390" indent="0">
              <a:buNone/>
              <a:defRPr sz="2000"/>
            </a:lvl3pPr>
            <a:lvl4pPr marL="799946" indent="0">
              <a:buNone/>
              <a:defRPr sz="2000"/>
            </a:lvl4pPr>
            <a:lvl5pPr marL="1028503" indent="0">
              <a:buNone/>
              <a:defRPr sz="2000"/>
            </a:lvl5pPr>
          </a:lstStyle>
          <a:p>
            <a:pPr lvl="0"/>
            <a:r>
              <a:rPr lang="en-US" dirty="0"/>
              <a:t>Session Code</a:t>
            </a:r>
          </a:p>
        </p:txBody>
      </p:sp>
      <p:sp>
        <p:nvSpPr>
          <p:cNvPr id="10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8504240" y="296864"/>
            <a:ext cx="3657600" cy="461665"/>
          </a:xfrm>
        </p:spPr>
        <p:txBody>
          <a:bodyPr/>
          <a:lstStyle>
            <a:lvl1pPr marL="0" indent="0" algn="r">
              <a:buNone/>
              <a:defRPr sz="2000">
                <a:latin typeface="+mn-lt"/>
              </a:defRPr>
            </a:lvl1pPr>
            <a:lvl2pPr marL="342834" indent="0">
              <a:buNone/>
              <a:defRPr sz="2000"/>
            </a:lvl2pPr>
            <a:lvl3pPr marL="571390" indent="0">
              <a:buNone/>
              <a:defRPr sz="2000"/>
            </a:lvl3pPr>
            <a:lvl4pPr marL="799946" indent="0">
              <a:buNone/>
              <a:defRPr sz="2000"/>
            </a:lvl4pPr>
            <a:lvl5pPr marL="1028503" indent="0">
              <a:buNone/>
              <a:defRPr sz="2000"/>
            </a:lvl5pPr>
          </a:lstStyle>
          <a:p>
            <a:pPr lvl="0"/>
            <a:r>
              <a:rPr lang="en-US" dirty="0"/>
              <a:t>Yammer hashtag</a:t>
            </a:r>
          </a:p>
        </p:txBody>
      </p:sp>
    </p:spTree>
    <p:extLst>
      <p:ext uri="{BB962C8B-B14F-4D97-AF65-F5344CB8AC3E}">
        <p14:creationId xmlns:p14="http://schemas.microsoft.com/office/powerpoint/2010/main" val="549147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406">
          <p15:clr>
            <a:srgbClr val="C35EA4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fidentiality Slide">
    <p:bg bwMode="gray"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white"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37457563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7448" y="304193"/>
            <a:ext cx="4409440" cy="64008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 bwMode="auto">
          <a:xfrm>
            <a:off x="274702" y="1211287"/>
            <a:ext cx="10058336" cy="2743176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3"/>
            <a:ext cx="7314044" cy="3475534"/>
          </a:xfrm>
          <a:noFill/>
        </p:spPr>
        <p:txBody>
          <a:bodyPr tIns="91440" bIns="91440" anchor="t" anchorCtr="0"/>
          <a:lstStyle>
            <a:lvl1pPr>
              <a:defRPr sz="7198" spc="-100" baseline="0">
                <a:gradFill>
                  <a:gsLst>
                    <a:gs pos="75912">
                      <a:schemeClr val="tx1"/>
                    </a:gs>
                    <a:gs pos="34307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40" y="4685508"/>
            <a:ext cx="7315200" cy="1829593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3599" spc="0" baseline="0">
                <a:gradFill>
                  <a:gsLst>
                    <a:gs pos="75912">
                      <a:schemeClr val="tx1"/>
                    </a:gs>
                    <a:gs pos="34307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7" name="TextBox 7"/>
          <p:cNvSpPr txBox="1"/>
          <p:nvPr/>
        </p:nvSpPr>
        <p:spPr bwMode="white">
          <a:xfrm>
            <a:off x="4419577" y="6696086"/>
            <a:ext cx="3597323" cy="16466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ctr" defTabSz="914187" rtl="0" eaLnBrk="1" latinLnBrk="0" hangingPunct="1"/>
            <a:r>
              <a:rPr lang="en-US" sz="1049" b="0" kern="120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3828820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274702" y="1211287"/>
            <a:ext cx="10058336" cy="2743176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40" y="1209973"/>
            <a:ext cx="9143999" cy="2751698"/>
          </a:xfrm>
          <a:noFill/>
        </p:spPr>
        <p:txBody>
          <a:bodyPr tIns="91440" bIns="91440" anchor="t" anchorCtr="0"/>
          <a:lstStyle>
            <a:lvl1pPr>
              <a:defRPr sz="7198" spc="-100" baseline="0">
                <a:gradFill>
                  <a:gsLst>
                    <a:gs pos="75912">
                      <a:schemeClr val="tx1"/>
                    </a:gs>
                    <a:gs pos="34307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  <p:sp>
        <p:nvSpPr>
          <p:cNvPr id="5" name="TextBox 7"/>
          <p:cNvSpPr txBox="1"/>
          <p:nvPr/>
        </p:nvSpPr>
        <p:spPr bwMode="white">
          <a:xfrm>
            <a:off x="4419577" y="6696086"/>
            <a:ext cx="3597323" cy="16466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ctr" defTabSz="914187" rtl="0" eaLnBrk="1" latinLnBrk="0" hangingPunct="1"/>
            <a:r>
              <a:rPr lang="en-US" sz="1049" b="0" kern="120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rPr>
              <a:t>MICROSOFT CONFIDENTIAL – INTERNAL ONLY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" y="3410197"/>
            <a:ext cx="12435840" cy="3104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559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63"/>
            <a:ext cx="11887200" cy="1831975"/>
          </a:xfrm>
          <a:noFill/>
        </p:spPr>
        <p:txBody>
          <a:bodyPr tIns="91440" bIns="91440" anchor="t" anchorCtr="0"/>
          <a:lstStyle>
            <a:lvl1pPr>
              <a:defRPr sz="8799" spc="-100" baseline="0">
                <a:gradFill>
                  <a:gsLst>
                    <a:gs pos="75912">
                      <a:schemeClr val="tx1"/>
                    </a:gs>
                    <a:gs pos="34307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TextBox 7"/>
          <p:cNvSpPr txBox="1"/>
          <p:nvPr/>
        </p:nvSpPr>
        <p:spPr bwMode="white">
          <a:xfrm>
            <a:off x="4419577" y="6696086"/>
            <a:ext cx="3597323" cy="16466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ctr" defTabSz="914187" rtl="0" eaLnBrk="1" latinLnBrk="0" hangingPunct="1"/>
            <a:r>
              <a:rPr lang="en-US" sz="1049" b="0" kern="120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2919448137"/>
      </p:ext>
    </p:extLst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63"/>
            <a:ext cx="11887200" cy="1831975"/>
          </a:xfrm>
          <a:noFill/>
        </p:spPr>
        <p:txBody>
          <a:bodyPr tIns="91440" bIns="91440" anchor="t" anchorCtr="0"/>
          <a:lstStyle>
            <a:lvl1pPr algn="l" defTabSz="9325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799" b="0" kern="1200" cap="none" spc="-100" baseline="0" dirty="0">
                <a:ln w="3175">
                  <a:noFill/>
                </a:ln>
                <a:gradFill>
                  <a:gsLst>
                    <a:gs pos="75912">
                      <a:schemeClr val="tx1"/>
                    </a:gs>
                    <a:gs pos="34307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TextBox 7"/>
          <p:cNvSpPr txBox="1"/>
          <p:nvPr/>
        </p:nvSpPr>
        <p:spPr bwMode="white">
          <a:xfrm>
            <a:off x="4419577" y="6696086"/>
            <a:ext cx="3597323" cy="16466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ctr" defTabSz="914187" rtl="0" eaLnBrk="1" latinLnBrk="0" hangingPunct="1"/>
            <a:r>
              <a:rPr lang="en-US" sz="1049" b="0" kern="120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2301781360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63"/>
            <a:ext cx="11887200" cy="1831975"/>
          </a:xfrm>
          <a:noFill/>
        </p:spPr>
        <p:txBody>
          <a:bodyPr tIns="91440" bIns="91440" anchor="t" anchorCtr="0"/>
          <a:lstStyle>
            <a:lvl1pPr algn="l" defTabSz="9325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799" b="0" kern="1200" cap="none" spc="-100" baseline="0" dirty="0">
                <a:ln w="3175">
                  <a:noFill/>
                </a:ln>
                <a:gradFill>
                  <a:gsLst>
                    <a:gs pos="83448">
                      <a:schemeClr val="tx1"/>
                    </a:gs>
                    <a:gs pos="53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TextBox 7"/>
          <p:cNvSpPr txBox="1"/>
          <p:nvPr/>
        </p:nvSpPr>
        <p:spPr bwMode="white">
          <a:xfrm>
            <a:off x="4419577" y="6696086"/>
            <a:ext cx="3597323" cy="16466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ctr" defTabSz="914187" rtl="0" eaLnBrk="1" latinLnBrk="0" hangingPunct="1"/>
            <a:r>
              <a:rPr lang="en-US" sz="1049" b="0" kern="120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25210443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74639" y="1212850"/>
            <a:ext cx="11889564" cy="2059025"/>
          </a:xfrm>
        </p:spPr>
        <p:txBody>
          <a:bodyPr/>
          <a:lstStyle>
            <a:lvl1pPr marL="0" indent="0">
              <a:buNone/>
              <a:defRPr/>
            </a:lvl1pPr>
            <a:lvl2pPr marL="28569" indent="0">
              <a:buNone/>
              <a:defRPr sz="2000"/>
            </a:lvl2pPr>
            <a:lvl3pPr marL="223795" indent="0">
              <a:buNone/>
              <a:defRPr sz="2000"/>
            </a:lvl3pPr>
            <a:lvl4pPr marL="476159" indent="0">
              <a:buNone/>
              <a:defRPr sz="1800"/>
            </a:lvl4pPr>
            <a:lvl5pPr marL="739632" indent="0">
              <a:buNone/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Box 7"/>
          <p:cNvSpPr txBox="1"/>
          <p:nvPr/>
        </p:nvSpPr>
        <p:spPr bwMode="white">
          <a:xfrm>
            <a:off x="4419577" y="6696086"/>
            <a:ext cx="3597323" cy="16466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ctr" defTabSz="914187" rtl="0" eaLnBrk="1" latinLnBrk="0" hangingPunct="1"/>
            <a:r>
              <a:rPr lang="en-US" sz="1049" b="0" kern="120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460192672"/>
      </p:ext>
    </p:extLst>
  </p:cSld>
  <p:clrMapOvr>
    <a:masterClrMapping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50"/>
            <a:ext cx="11887200" cy="2228302"/>
          </a:xfrm>
        </p:spPr>
        <p:txBody>
          <a:bodyPr>
            <a:spAutoFit/>
          </a:bodyPr>
          <a:lstStyle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Box 7"/>
          <p:cNvSpPr txBox="1"/>
          <p:nvPr/>
        </p:nvSpPr>
        <p:spPr bwMode="white">
          <a:xfrm>
            <a:off x="4419577" y="6696086"/>
            <a:ext cx="3597323" cy="16466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ctr" defTabSz="914187" rtl="0" eaLnBrk="1" latinLnBrk="0" hangingPunct="1"/>
            <a:r>
              <a:rPr lang="en-US" sz="1049" b="0" kern="120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134017916"/>
      </p:ext>
    </p:extLst>
  </p:cSld>
  <p:clrMapOvr>
    <a:masterClrMapping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2850"/>
            <a:ext cx="5486399" cy="204083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599"/>
            </a:lvl1pPr>
            <a:lvl2pPr marL="0" indent="0">
              <a:buNone/>
              <a:defRPr sz="2000"/>
            </a:lvl2pPr>
            <a:lvl3pPr marL="231730" indent="0">
              <a:buNone/>
              <a:tabLst/>
              <a:defRPr sz="2000"/>
            </a:lvl3pPr>
            <a:lvl4pPr marL="460287" indent="0">
              <a:buNone/>
              <a:defRPr/>
            </a:lvl4pPr>
            <a:lvl5pPr marL="685669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50"/>
            <a:ext cx="5486399" cy="204083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599"/>
            </a:lvl1pPr>
            <a:lvl2pPr marL="0" indent="0">
              <a:buNone/>
              <a:defRPr sz="2000"/>
            </a:lvl2pPr>
            <a:lvl3pPr marL="231730" indent="0">
              <a:buNone/>
              <a:tabLst/>
              <a:defRPr sz="2000"/>
            </a:lvl3pPr>
            <a:lvl4pPr marL="460287" indent="0">
              <a:buNone/>
              <a:defRPr/>
            </a:lvl4pPr>
            <a:lvl5pPr marL="685669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Box 7"/>
          <p:cNvSpPr txBox="1"/>
          <p:nvPr/>
        </p:nvSpPr>
        <p:spPr bwMode="white">
          <a:xfrm>
            <a:off x="4419577" y="6696086"/>
            <a:ext cx="3597323" cy="16466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ctr" defTabSz="914187" rtl="0" eaLnBrk="1" latinLnBrk="0" hangingPunct="1"/>
            <a:r>
              <a:rPr lang="en-US" sz="1049" b="0" kern="120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2155053149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2850"/>
            <a:ext cx="5486399" cy="2108517"/>
          </a:xfrm>
        </p:spPr>
        <p:txBody>
          <a:bodyPr wrap="square">
            <a:spAutoFit/>
          </a:bodyPr>
          <a:lstStyle>
            <a:lvl1pPr marL="287282" indent="-287282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3599"/>
            </a:lvl1pPr>
            <a:lvl2pPr marL="531064" indent="-233150">
              <a:defRPr sz="2400"/>
            </a:lvl2pPr>
            <a:lvl3pPr marL="699450" indent="-168387">
              <a:tabLst/>
              <a:defRPr sz="2000"/>
            </a:lvl3pPr>
            <a:lvl4pPr marL="880789" indent="-181339">
              <a:defRPr/>
            </a:lvl4pPr>
            <a:lvl5pPr marL="1049175" indent="-168387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50"/>
            <a:ext cx="5486399" cy="2108517"/>
          </a:xfrm>
        </p:spPr>
        <p:txBody>
          <a:bodyPr wrap="square">
            <a:spAutoFit/>
          </a:bodyPr>
          <a:lstStyle>
            <a:lvl1pPr marL="287282" indent="-287282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3599"/>
            </a:lvl1pPr>
            <a:lvl2pPr marL="531064" indent="-233150">
              <a:defRPr sz="2400"/>
            </a:lvl2pPr>
            <a:lvl3pPr marL="699450" indent="-168387">
              <a:tabLst/>
              <a:defRPr sz="2000"/>
            </a:lvl3pPr>
            <a:lvl4pPr marL="880789" indent="-181339">
              <a:defRPr/>
            </a:lvl4pPr>
            <a:lvl5pPr marL="1049175" indent="-168387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Box 7"/>
          <p:cNvSpPr txBox="1"/>
          <p:nvPr/>
        </p:nvSpPr>
        <p:spPr bwMode="white">
          <a:xfrm>
            <a:off x="4419577" y="6696086"/>
            <a:ext cx="3597323" cy="16466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ctr" defTabSz="914187" rtl="0" eaLnBrk="1" latinLnBrk="0" hangingPunct="1"/>
            <a:r>
              <a:rPr lang="en-US" sz="1049" b="0" kern="120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672523254"/>
      </p:ext>
    </p:extLst>
  </p:cSld>
  <p:clrMapOvr>
    <a:masterClrMapping/>
  </p:clrMapOvr>
  <p:transition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Box 7"/>
          <p:cNvSpPr txBox="1"/>
          <p:nvPr/>
        </p:nvSpPr>
        <p:spPr bwMode="white">
          <a:xfrm>
            <a:off x="4419577" y="6696086"/>
            <a:ext cx="3597323" cy="16466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ctr" defTabSz="914187" rtl="0" eaLnBrk="1" latinLnBrk="0" hangingPunct="1"/>
            <a:r>
              <a:rPr lang="en-US" sz="1049" b="0" kern="120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2946038776"/>
      </p:ext>
    </p:extLst>
  </p:cSld>
  <p:clrMapOvr>
    <a:masterClrMapping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Ide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2576" y="1211264"/>
            <a:ext cx="11889564" cy="917575"/>
          </a:xfrm>
        </p:spPr>
        <p:txBody>
          <a:bodyPr/>
          <a:lstStyle>
            <a:lvl1pPr>
              <a:defRPr sz="7198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Box 7"/>
          <p:cNvSpPr txBox="1"/>
          <p:nvPr/>
        </p:nvSpPr>
        <p:spPr bwMode="white">
          <a:xfrm>
            <a:off x="4419577" y="6696086"/>
            <a:ext cx="3597323" cy="16466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ctr" defTabSz="914187" rtl="0" eaLnBrk="1" latinLnBrk="0" hangingPunct="1"/>
            <a:r>
              <a:rPr lang="en-US" sz="1049" b="0" kern="120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1767643643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324043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13226" y="2125664"/>
            <a:ext cx="8219813" cy="1828800"/>
          </a:xfrm>
        </p:spPr>
        <p:txBody>
          <a:bodyPr/>
          <a:lstStyle>
            <a:lvl1pPr>
              <a:defRPr sz="5999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Box 7"/>
          <p:cNvSpPr txBox="1"/>
          <p:nvPr/>
        </p:nvSpPr>
        <p:spPr bwMode="white">
          <a:xfrm>
            <a:off x="4419577" y="6696086"/>
            <a:ext cx="3597323" cy="16466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ctr" defTabSz="914187" rtl="0" eaLnBrk="1" latinLnBrk="0" hangingPunct="1"/>
            <a:r>
              <a:rPr lang="en-US" sz="1049" b="0" kern="120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635998625"/>
      </p:ext>
    </p:extLst>
  </p:cSld>
  <p:clrMapOvr>
    <a:masterClrMapping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 Layout_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13226" y="2125664"/>
            <a:ext cx="8219813" cy="1828800"/>
          </a:xfrm>
        </p:spPr>
        <p:txBody>
          <a:bodyPr/>
          <a:lstStyle>
            <a:lvl1pPr>
              <a:defRPr sz="5999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Box 7"/>
          <p:cNvSpPr txBox="1"/>
          <p:nvPr/>
        </p:nvSpPr>
        <p:spPr bwMode="white">
          <a:xfrm>
            <a:off x="4419577" y="6696086"/>
            <a:ext cx="3597323" cy="16466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ctr" defTabSz="914187" rtl="0" eaLnBrk="1" latinLnBrk="0" hangingPunct="1"/>
            <a:r>
              <a:rPr lang="en-US" sz="1049" b="0" kern="120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1745845324"/>
      </p:ext>
    </p:extLst>
  </p:cSld>
  <p:clrMapOvr>
    <a:masterClrMapping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1189038" y="1201807"/>
            <a:ext cx="10058399" cy="917575"/>
          </a:xfrm>
        </p:spPr>
        <p:txBody>
          <a:bodyPr/>
          <a:lstStyle>
            <a:lvl1pPr marL="233318" indent="-233318">
              <a:defRPr sz="5999" baseline="0"/>
            </a:lvl1pPr>
          </a:lstStyle>
          <a:p>
            <a:r>
              <a:rPr lang="en-US" dirty="0"/>
              <a:t>“Sample quote goes here. Design is easier than it looks, and more important than it seems.”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761038" y="5126038"/>
            <a:ext cx="5486400" cy="1071062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3199" baseline="0">
                <a:latin typeface="+mj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Title</a:t>
            </a:r>
          </a:p>
        </p:txBody>
      </p:sp>
      <p:sp>
        <p:nvSpPr>
          <p:cNvPr id="5" name="TextBox 7"/>
          <p:cNvSpPr txBox="1"/>
          <p:nvPr/>
        </p:nvSpPr>
        <p:spPr bwMode="white">
          <a:xfrm>
            <a:off x="4419577" y="6696086"/>
            <a:ext cx="3597322" cy="16466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49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2067597066"/>
      </p:ext>
    </p:extLst>
  </p:cSld>
  <p:clrMapOvr>
    <a:masterClrMapping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Layout_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1189038" y="2125664"/>
            <a:ext cx="10058399" cy="917575"/>
          </a:xfrm>
        </p:spPr>
        <p:txBody>
          <a:bodyPr/>
          <a:lstStyle>
            <a:lvl1pPr marL="282520" indent="-282520">
              <a:tabLst>
                <a:tab pos="282520" algn="l"/>
              </a:tabLst>
              <a:defRPr sz="5999" baseline="0"/>
            </a:lvl1pPr>
          </a:lstStyle>
          <a:p>
            <a:r>
              <a:rPr lang="en-US" dirty="0"/>
              <a:t>“	Add a quote here. Design is easier than it looks, and more important than it seems.”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761038" y="4868847"/>
            <a:ext cx="5486400" cy="1071062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3199" baseline="0">
                <a:latin typeface="+mj-lt"/>
              </a:defRPr>
            </a:lvl1pPr>
          </a:lstStyle>
          <a:p>
            <a:pPr lvl="0"/>
            <a:r>
              <a:rPr lang="en-US" dirty="0"/>
              <a:t>Author’s Name</a:t>
            </a:r>
          </a:p>
          <a:p>
            <a:pPr lvl="0"/>
            <a:r>
              <a:rPr lang="en-US" dirty="0"/>
              <a:t>Title</a:t>
            </a:r>
          </a:p>
        </p:txBody>
      </p:sp>
      <p:sp>
        <p:nvSpPr>
          <p:cNvPr id="5" name="TextBox 7"/>
          <p:cNvSpPr txBox="1"/>
          <p:nvPr/>
        </p:nvSpPr>
        <p:spPr bwMode="white">
          <a:xfrm>
            <a:off x="4419577" y="6696086"/>
            <a:ext cx="3597322" cy="16466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49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1128985026"/>
      </p:ext>
    </p:extLst>
  </p:cSld>
  <p:clrMapOvr>
    <a:masterClrMapping/>
  </p:clrMapOvr>
  <p:transition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Idea &amp; 3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82577" y="2430463"/>
            <a:ext cx="11887200" cy="932563"/>
          </a:xfrm>
        </p:spPr>
        <p:txBody>
          <a:bodyPr/>
          <a:lstStyle>
            <a:lvl1pPr marL="0" indent="0">
              <a:buNone/>
              <a:defRPr sz="5399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557" indent="0">
              <a:buNone/>
              <a:defRPr/>
            </a:lvl3pPr>
            <a:lvl4pPr marL="457112" indent="0">
              <a:buNone/>
              <a:defRPr/>
            </a:lvl4pPr>
            <a:lvl5pPr marL="685669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82576" y="1211264"/>
            <a:ext cx="11889564" cy="917575"/>
          </a:xfrm>
        </p:spPr>
        <p:txBody>
          <a:bodyPr/>
          <a:lstStyle>
            <a:lvl1pPr>
              <a:defRPr sz="7198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Box 7"/>
          <p:cNvSpPr txBox="1"/>
          <p:nvPr/>
        </p:nvSpPr>
        <p:spPr bwMode="white">
          <a:xfrm>
            <a:off x="4419577" y="6696086"/>
            <a:ext cx="3597322" cy="16466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49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1354316759"/>
      </p:ext>
    </p:extLst>
  </p:cSld>
  <p:clrMapOvr>
    <a:masterClrMapping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40" y="1241426"/>
            <a:ext cx="5486399" cy="1798637"/>
          </a:xfrm>
        </p:spPr>
        <p:txBody>
          <a:bodyPr/>
          <a:lstStyle>
            <a:lvl1pPr>
              <a:defRPr sz="659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99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8882972"/>
      </p:ext>
    </p:extLst>
  </p:cSld>
  <p:clrMapOvr>
    <a:masterClrMapping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0-50 Lef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75439" y="1241427"/>
            <a:ext cx="5486399" cy="917575"/>
          </a:xfrm>
        </p:spPr>
        <p:txBody>
          <a:bodyPr/>
          <a:lstStyle>
            <a:lvl1pPr>
              <a:defRPr sz="659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0" y="0"/>
            <a:ext cx="6216650" cy="698856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399" b="1">
                <a:gradFill>
                  <a:gsLst>
                    <a:gs pos="13139">
                      <a:srgbClr val="FFFFFF"/>
                    </a:gs>
                    <a:gs pos="38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0049953"/>
      </p:ext>
    </p:extLst>
  </p:cSld>
  <p:clrMapOvr>
    <a:masterClrMapping/>
  </p:clrMapOvr>
  <p:transition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/>
          <p:nvPr/>
        </p:nvSpPr>
        <p:spPr bwMode="white">
          <a:xfrm>
            <a:off x="4419577" y="6696086"/>
            <a:ext cx="3597322" cy="16466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49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913803246"/>
      </p:ext>
    </p:extLst>
  </p:cSld>
  <p:clrMapOvr>
    <a:masterClrMapping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ccent Colo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/>
          <p:nvPr/>
        </p:nvSpPr>
        <p:spPr bwMode="white">
          <a:xfrm>
            <a:off x="4419577" y="6696086"/>
            <a:ext cx="3597322" cy="16466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49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2255178871"/>
      </p:ext>
    </p:extLst>
  </p:cSld>
  <p:clrMapOvr>
    <a:masterClrMapping/>
  </p:clrMapOvr>
  <p:transition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/>
          <p:nvPr/>
        </p:nvSpPr>
        <p:spPr bwMode="white">
          <a:xfrm>
            <a:off x="4419577" y="6696086"/>
            <a:ext cx="3597322" cy="16466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49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42525148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032684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2" tIns="46632" rIns="46632" bIns="4663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spcBef>
                <a:spcPct val="0"/>
              </a:spcBef>
              <a:spcAft>
                <a:spcPct val="0"/>
              </a:spcAft>
            </a:pPr>
            <a:endParaRPr lang="en-US" sz="1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16153"/>
            <a:ext cx="11887199" cy="2131353"/>
          </a:xfrm>
        </p:spPr>
        <p:txBody>
          <a:bodyPr/>
          <a:lstStyle>
            <a:lvl1pPr marL="0" indent="0">
              <a:buNone/>
              <a:defRPr sz="3299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8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94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40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795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12519"/>
      </p:ext>
    </p:extLst>
  </p:cSld>
  <p:clrMapOvr>
    <a:masterClrMapping/>
  </p:clrMapOvr>
  <p:transition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9" y="1212851"/>
            <a:ext cx="11887200" cy="2443746"/>
          </a:xfrm>
          <a:prstGeom prst="rect">
            <a:avLst/>
          </a:prstGeom>
        </p:spPr>
        <p:txBody>
          <a:bodyPr/>
          <a:lstStyle>
            <a:lvl1pPr marL="290457" indent="-290457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359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390" indent="-280935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319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1847" indent="-290457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404" indent="-228557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8960" indent="-228557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363076"/>
            <a:ext cx="12436476" cy="631450"/>
          </a:xfrm>
          <a:prstGeom prst="rect">
            <a:avLst/>
          </a:prstGeom>
          <a:solidFill>
            <a:srgbClr val="FFFC9E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99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81929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54560" y="1144706"/>
            <a:ext cx="9327356" cy="2435131"/>
          </a:xfrm>
        </p:spPr>
        <p:txBody>
          <a:bodyPr anchor="b"/>
          <a:lstStyle>
            <a:lvl1pPr algn="ctr">
              <a:defRPr sz="611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54560" y="3673745"/>
            <a:ext cx="9327356" cy="523733"/>
          </a:xfrm>
        </p:spPr>
        <p:txBody>
          <a:bodyPr/>
          <a:lstStyle>
            <a:lvl1pPr marL="0" indent="0" algn="ctr">
              <a:buNone/>
              <a:defRPr sz="2448"/>
            </a:lvl1pPr>
            <a:lvl2pPr marL="466298" indent="0" algn="ctr">
              <a:buNone/>
              <a:defRPr sz="2040"/>
            </a:lvl2pPr>
            <a:lvl3pPr marL="932597" indent="0" algn="ctr">
              <a:buNone/>
              <a:defRPr sz="1836"/>
            </a:lvl3pPr>
            <a:lvl4pPr marL="1398895" indent="0" algn="ctr">
              <a:buNone/>
              <a:defRPr sz="1632"/>
            </a:lvl4pPr>
            <a:lvl5pPr marL="1865193" indent="0" algn="ctr">
              <a:buNone/>
              <a:defRPr sz="1632"/>
            </a:lvl5pPr>
            <a:lvl6pPr marL="2331491" indent="0" algn="ctr">
              <a:buNone/>
              <a:defRPr sz="1632"/>
            </a:lvl6pPr>
            <a:lvl7pPr marL="2797790" indent="0" algn="ctr">
              <a:buNone/>
              <a:defRPr sz="1632"/>
            </a:lvl7pPr>
            <a:lvl8pPr marL="3264088" indent="0" algn="ctr">
              <a:buNone/>
              <a:defRPr sz="1632"/>
            </a:lvl8pPr>
            <a:lvl9pPr marL="3730386" indent="0" algn="ctr">
              <a:buNone/>
              <a:defRPr sz="1632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CA8E3-6DD6-437B-B416-96A93C4183D3}" type="datetimeFigureOut">
              <a:rPr lang="en-US" smtClean="0"/>
              <a:t>06-Feb-17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CCEB8-3C41-4657-8172-EC2CB67BD3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634326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75603127"/>
      </p:ext>
    </p:extLst>
  </p:cSld>
  <p:clrMapOvr>
    <a:masterClrMapping/>
  </p:clrMapOvr>
  <p:transition>
    <p:fad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944" t="1853" r="1090"/>
          <a:stretch/>
        </p:blipFill>
        <p:spPr>
          <a:xfrm flipH="1">
            <a:off x="0" y="2"/>
            <a:ext cx="12434704" cy="6994521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271398" y="2125664"/>
            <a:ext cx="6404040" cy="3561363"/>
          </a:xfrm>
          <a:prstGeom prst="rect">
            <a:avLst/>
          </a:prstGeom>
          <a:solidFill>
            <a:srgbClr val="002050">
              <a:alpha val="8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3" y="2125664"/>
            <a:ext cx="6400736" cy="1828800"/>
          </a:xfrm>
          <a:noFill/>
        </p:spPr>
        <p:txBody>
          <a:bodyPr lIns="146304" tIns="91440" rIns="146304" bIns="91440" anchor="t" anchorCtr="0"/>
          <a:lstStyle>
            <a:lvl1pPr>
              <a:defRPr sz="5399" spc="-100" baseline="0">
                <a:gradFill>
                  <a:gsLst>
                    <a:gs pos="64646">
                      <a:srgbClr val="FFFFFF"/>
                    </a:gs>
                    <a:gs pos="4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954444"/>
            <a:ext cx="6402388" cy="1732583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99">
                <a:gradFill>
                  <a:gsLst>
                    <a:gs pos="64646">
                      <a:srgbClr val="FFFFFF"/>
                    </a:gs>
                    <a:gs pos="4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8" name="Rectangle 7"/>
          <p:cNvSpPr/>
          <p:nvPr userDrawn="1"/>
        </p:nvSpPr>
        <p:spPr bwMode="auto">
          <a:xfrm>
            <a:off x="457200" y="479426"/>
            <a:ext cx="2101978" cy="401541"/>
          </a:xfrm>
          <a:prstGeom prst="rect">
            <a:avLst/>
          </a:prstGeom>
          <a:noFill/>
          <a:ln w="6350" cap="sq">
            <a:solidFill>
              <a:srgbClr val="525252"/>
            </a:solidFill>
            <a:prstDash val="sysDash"/>
            <a:beve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dirty="0">
                <a:gradFill>
                  <a:gsLst>
                    <a:gs pos="93939">
                      <a:srgbClr val="525252"/>
                    </a:gs>
                    <a:gs pos="80808">
                      <a:srgbClr val="525252"/>
                    </a:gs>
                  </a:gsLst>
                  <a:lin ang="5400000" scaled="1"/>
                </a:gradFill>
                <a:ea typeface="Segoe UI" pitchFamily="34" charset="0"/>
                <a:cs typeface="Segoe UI" pitchFamily="34" charset="0"/>
              </a:rPr>
              <a:t>Product logo</a:t>
            </a:r>
          </a:p>
        </p:txBody>
      </p:sp>
      <p:sp>
        <p:nvSpPr>
          <p:cNvPr id="10" name="Rectangle 9"/>
          <p:cNvSpPr/>
          <p:nvPr userDrawn="1"/>
        </p:nvSpPr>
        <p:spPr bwMode="auto">
          <a:xfrm>
            <a:off x="457200" y="880968"/>
            <a:ext cx="2101978" cy="277098"/>
          </a:xfrm>
          <a:prstGeom prst="rect">
            <a:avLst/>
          </a:prstGeom>
          <a:noFill/>
          <a:ln w="6350" cap="sq">
            <a:noFill/>
            <a:prstDash val="sysDot"/>
            <a:beve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399" dirty="0">
                <a:gradFill>
                  <a:gsLst>
                    <a:gs pos="93939">
                      <a:srgbClr val="525252"/>
                    </a:gs>
                    <a:gs pos="80808">
                      <a:srgbClr val="525252"/>
                    </a:gs>
                  </a:gsLst>
                  <a:lin ang="5400000" scaled="1"/>
                </a:gradFill>
                <a:ea typeface="Segoe UI" pitchFamily="34" charset="0"/>
                <a:cs typeface="Segoe UI" pitchFamily="34" charset="0"/>
              </a:rPr>
              <a:t>Update on slide master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5672" y="6149341"/>
            <a:ext cx="1702251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19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6" y="-635"/>
            <a:ext cx="12435840" cy="699516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 bwMode="auto">
          <a:xfrm>
            <a:off x="1" y="1"/>
            <a:ext cx="12436476" cy="6994526"/>
          </a:xfrm>
          <a:prstGeom prst="rect">
            <a:avLst/>
          </a:prstGeom>
          <a:gradFill flip="none" rotWithShape="1">
            <a:gsLst>
              <a:gs pos="0">
                <a:srgbClr val="000000"/>
              </a:gs>
              <a:gs pos="40000">
                <a:srgbClr val="000000">
                  <a:alpha val="0"/>
                </a:srgbClr>
              </a:gs>
            </a:gsLst>
            <a:lin ang="14400000" scaled="0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Rectangle 1"/>
          <p:cNvSpPr/>
          <p:nvPr userDrawn="1"/>
        </p:nvSpPr>
        <p:spPr bwMode="auto">
          <a:xfrm>
            <a:off x="5757797" y="2145700"/>
            <a:ext cx="6404040" cy="3561363"/>
          </a:xfrm>
          <a:prstGeom prst="rect">
            <a:avLst/>
          </a:prstGeom>
          <a:solidFill>
            <a:srgbClr val="002050">
              <a:alpha val="8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5761102" y="2145699"/>
            <a:ext cx="6400736" cy="1828800"/>
          </a:xfrm>
          <a:noFill/>
        </p:spPr>
        <p:txBody>
          <a:bodyPr lIns="146304" tIns="91440" rIns="146304" bIns="91440" anchor="t" anchorCtr="0"/>
          <a:lstStyle>
            <a:lvl1pPr>
              <a:defRPr sz="5399" spc="-100" baseline="0">
                <a:gradFill>
                  <a:gsLst>
                    <a:gs pos="64646">
                      <a:srgbClr val="FFFFFF"/>
                    </a:gs>
                    <a:gs pos="4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5759449" y="3974480"/>
            <a:ext cx="6402388" cy="1732583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99">
                <a:gradFill>
                  <a:gsLst>
                    <a:gs pos="64646">
                      <a:srgbClr val="FFFFFF"/>
                    </a:gs>
                    <a:gs pos="4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9131" y="6344796"/>
            <a:ext cx="1686560" cy="363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282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3" y="-1"/>
            <a:ext cx="15436664" cy="8684366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271398" y="2125664"/>
            <a:ext cx="6404040" cy="3561363"/>
          </a:xfrm>
          <a:prstGeom prst="rect">
            <a:avLst/>
          </a:prstGeom>
          <a:solidFill>
            <a:srgbClr val="002050">
              <a:alpha val="8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3" y="2125664"/>
            <a:ext cx="6400736" cy="1828800"/>
          </a:xfrm>
          <a:noFill/>
        </p:spPr>
        <p:txBody>
          <a:bodyPr lIns="146304" tIns="91440" rIns="146304" bIns="91440" anchor="t" anchorCtr="0"/>
          <a:lstStyle>
            <a:lvl1pPr>
              <a:defRPr sz="5399" spc="-100" baseline="0">
                <a:gradFill>
                  <a:gsLst>
                    <a:gs pos="64646">
                      <a:srgbClr val="FFFFFF"/>
                    </a:gs>
                    <a:gs pos="4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954444"/>
            <a:ext cx="6402388" cy="1732583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99">
                <a:gradFill>
                  <a:gsLst>
                    <a:gs pos="64646">
                      <a:srgbClr val="FFFFFF"/>
                    </a:gs>
                    <a:gs pos="4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597" y="6164263"/>
            <a:ext cx="1686560" cy="363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872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399" spc="-10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2" y="3955786"/>
            <a:ext cx="73151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99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7201" y="6149341"/>
            <a:ext cx="1707455" cy="365760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 bwMode="auto">
          <a:xfrm>
            <a:off x="457200" y="479426"/>
            <a:ext cx="2101978" cy="401541"/>
          </a:xfrm>
          <a:prstGeom prst="rect">
            <a:avLst/>
          </a:prstGeom>
          <a:noFill/>
          <a:ln w="6350" cap="sq">
            <a:solidFill>
              <a:schemeClr val="tx1"/>
            </a:solidFill>
            <a:prstDash val="sysDash"/>
            <a:beve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dirty="0">
                <a:gradFill>
                  <a:gsLst>
                    <a:gs pos="51515">
                      <a:srgbClr val="FFFFFF"/>
                    </a:gs>
                    <a:gs pos="43000">
                      <a:srgbClr val="FFFFFF"/>
                    </a:gs>
                  </a:gsLst>
                  <a:lin ang="5400000" scaled="1"/>
                </a:gradFill>
                <a:ea typeface="Segoe UI" pitchFamily="34" charset="0"/>
                <a:cs typeface="Segoe UI" pitchFamily="34" charset="0"/>
              </a:rPr>
              <a:t>Product logo</a:t>
            </a:r>
          </a:p>
        </p:txBody>
      </p:sp>
      <p:sp>
        <p:nvSpPr>
          <p:cNvPr id="10" name="Rectangle 9"/>
          <p:cNvSpPr/>
          <p:nvPr userDrawn="1"/>
        </p:nvSpPr>
        <p:spPr bwMode="auto">
          <a:xfrm>
            <a:off x="457200" y="880968"/>
            <a:ext cx="2101978" cy="277098"/>
          </a:xfrm>
          <a:prstGeom prst="rect">
            <a:avLst/>
          </a:prstGeom>
          <a:noFill/>
          <a:ln w="6350" cap="sq">
            <a:noFill/>
            <a:prstDash val="sysDot"/>
            <a:beve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399" dirty="0">
                <a:gradFill>
                  <a:gsLst>
                    <a:gs pos="51515">
                      <a:srgbClr val="FFFFFF"/>
                    </a:gs>
                    <a:gs pos="43000">
                      <a:srgbClr val="FFFFFF"/>
                    </a:gs>
                  </a:gsLst>
                  <a:lin ang="5400000" scaled="1"/>
                </a:gradFill>
                <a:ea typeface="Segoe UI" pitchFamily="34" charset="0"/>
                <a:cs typeface="Segoe UI" pitchFamily="34" charset="0"/>
              </a:rPr>
              <a:t>Update on slide master</a:t>
            </a:r>
          </a:p>
        </p:txBody>
      </p:sp>
    </p:spTree>
    <p:extLst>
      <p:ext uri="{BB962C8B-B14F-4D97-AF65-F5344CB8AC3E}">
        <p14:creationId xmlns:p14="http://schemas.microsoft.com/office/powerpoint/2010/main" val="4060976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9" y="1212851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557" indent="0">
              <a:buNone/>
              <a:defRPr/>
            </a:lvl3pPr>
            <a:lvl4pPr marL="457112" indent="0">
              <a:buNone/>
              <a:defRPr/>
            </a:lvl4pPr>
            <a:lvl5pPr marL="685669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66887710"/>
      </p:ext>
    </p:extLst>
  </p:cSld>
  <p:clrMapOvr>
    <a:masterClrMapping/>
  </p:clrMapOvr>
  <p:transition>
    <p:fad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51"/>
            <a:ext cx="11887200" cy="2025170"/>
          </a:xfrm>
        </p:spPr>
        <p:txBody>
          <a:bodyPr>
            <a:spAutoFit/>
          </a:bodyPr>
          <a:lstStyle>
            <a:lvl1pPr>
              <a:defRPr sz="3599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70942057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39778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199"/>
            </a:lvl1pPr>
            <a:lvl2pPr marL="0" indent="0">
              <a:buNone/>
              <a:defRPr sz="2000"/>
            </a:lvl2pPr>
            <a:lvl3pPr marL="231730" indent="0">
              <a:buNone/>
              <a:tabLst/>
              <a:defRPr sz="2000"/>
            </a:lvl3pPr>
            <a:lvl4pPr marL="460287" indent="0">
              <a:buNone/>
              <a:defRPr/>
            </a:lvl4pPr>
            <a:lvl5pPr marL="685669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199"/>
            </a:lvl1pPr>
            <a:lvl2pPr marL="0" indent="0">
              <a:buNone/>
              <a:defRPr sz="2000"/>
            </a:lvl2pPr>
            <a:lvl3pPr marL="231730" indent="0">
              <a:buNone/>
              <a:tabLst/>
              <a:defRPr sz="2000"/>
            </a:lvl3pPr>
            <a:lvl4pPr marL="460287" indent="0">
              <a:buNone/>
              <a:defRPr/>
            </a:lvl4pPr>
            <a:lvl5pPr marL="685669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44658377"/>
      </p:ext>
    </p:extLst>
  </p:cSld>
  <p:clrMapOvr>
    <a:masterClrMapping/>
  </p:clrMapOvr>
  <p:transition>
    <p:fad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2849"/>
            <a:ext cx="5486399" cy="2425279"/>
          </a:xfrm>
        </p:spPr>
        <p:txBody>
          <a:bodyPr wrap="square">
            <a:spAutoFit/>
          </a:bodyPr>
          <a:lstStyle>
            <a:lvl1pPr marL="287282" indent="-287282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199"/>
            </a:lvl1pPr>
            <a:lvl2pPr marL="531064" indent="-233150">
              <a:defRPr sz="2400"/>
            </a:lvl2pPr>
            <a:lvl3pPr marL="699450" indent="-168387">
              <a:tabLst/>
              <a:defRPr sz="2000"/>
            </a:lvl3pPr>
            <a:lvl4pPr marL="880789" indent="-181339">
              <a:defRPr/>
            </a:lvl4pPr>
            <a:lvl5pPr marL="1049175" indent="-168387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282" indent="-287282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199"/>
            </a:lvl1pPr>
            <a:lvl2pPr marL="531064" indent="-233150">
              <a:defRPr sz="2400"/>
            </a:lvl2pPr>
            <a:lvl3pPr marL="699450" indent="-168387">
              <a:tabLst/>
              <a:defRPr sz="2000"/>
            </a:lvl3pPr>
            <a:lvl4pPr marL="880789" indent="-181339">
              <a:defRPr/>
            </a:lvl4pPr>
            <a:lvl5pPr marL="1049175" indent="-168387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81486505"/>
      </p:ext>
    </p:extLst>
  </p:cSld>
  <p:clrMapOvr>
    <a:masterClrMapping/>
  </p:clrMapOvr>
  <p:transition>
    <p:fade/>
  </p:transition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15598871"/>
      </p:ext>
    </p:extLst>
  </p:cSld>
  <p:clrMapOvr>
    <a:masterClrMapping/>
  </p:clrMapOvr>
  <p:transition>
    <p:fade/>
  </p:transition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4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9" y="3954463"/>
            <a:ext cx="10058401" cy="7940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59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360189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4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198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397523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63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83352222"/>
      </p:ext>
    </p:extLst>
  </p:cSld>
  <p:clrMapOvr>
    <a:masterClrMapping/>
  </p:clrMapOvr>
  <p:transition>
    <p:fade/>
  </p:transition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63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840015611"/>
      </p:ext>
    </p:extLst>
  </p:cSld>
  <p:clrMapOvr>
    <a:masterClrMapping/>
  </p:clrMapOvr>
  <p:transition>
    <p:fade/>
  </p:transition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63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121818415"/>
      </p:ext>
    </p:extLst>
  </p:cSld>
  <p:clrMapOvr>
    <a:masterClrMapping/>
  </p:clrMapOvr>
  <p:transition>
    <p:fade/>
  </p:transition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63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009801294"/>
      </p:ext>
    </p:extLst>
  </p:cSld>
  <p:clrMapOvr>
    <a:masterClrMapping/>
  </p:clrMapOvr>
  <p:transition>
    <p:fade/>
  </p:transition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40" y="1241426"/>
            <a:ext cx="5486399" cy="2012859"/>
          </a:xfrm>
        </p:spPr>
        <p:txBody>
          <a:bodyPr>
            <a:spAutoFit/>
          </a:bodyPr>
          <a:lstStyle>
            <a:lvl1pPr>
              <a:defRPr sz="659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99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6233454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9599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88829199"/>
      </p:ext>
    </p:extLst>
  </p:cSld>
  <p:clrMapOvr>
    <a:masterClrMapping/>
  </p:clrMapOvr>
  <p:transition>
    <p:fade/>
  </p:transition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18016352"/>
      </p:ext>
    </p:extLst>
  </p:cSld>
  <p:clrMapOvr>
    <a:masterClrMapping/>
  </p:clrMapOvr>
  <p:transition>
    <p:fade/>
  </p:transition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13684952"/>
      </p:ext>
    </p:extLst>
  </p:cSld>
  <p:clrMapOvr>
    <a:masterClrMapping/>
  </p:clrMapOvr>
  <p:transition>
    <p:fade/>
  </p:transition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3897022"/>
      </p:ext>
    </p:extLst>
  </p:cSld>
  <p:clrMapOvr>
    <a:masterClrMapping/>
  </p:clrMapOvr>
  <p:transition>
    <p:fade/>
  </p:transition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Whi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029335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2" tIns="46632" rIns="46632" bIns="4663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spcBef>
                <a:spcPct val="0"/>
              </a:spcBef>
              <a:spcAft>
                <a:spcPct val="0"/>
              </a:spcAft>
            </a:pPr>
            <a:endParaRPr lang="en-US" sz="1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8"/>
            <a:ext cx="11887199" cy="1995931"/>
          </a:xfrm>
        </p:spPr>
        <p:txBody>
          <a:bodyPr/>
          <a:lstStyle>
            <a:lvl1pPr marL="0" indent="0">
              <a:buNone/>
              <a:defRPr sz="3299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8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94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40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795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5269312"/>
      </p:ext>
    </p:extLst>
  </p:cSld>
  <p:clrMapOvr>
    <a:masterClrMapping/>
  </p:clrMapOvr>
  <p:transition>
    <p:fade/>
  </p:transition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92889"/>
            <a:ext cx="11856403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54" tIns="146283" rIns="182854" bIns="146283" numCol="1" anchor="t" anchorCtr="0" compatLnSpc="1">
            <a:prstTxWarp prst="textNoShape">
              <a:avLst/>
            </a:prstTxWarp>
            <a:spAutoFit/>
          </a:bodyPr>
          <a:lstStyle/>
          <a:p>
            <a:pPr defTabSz="932111" eaLnBrk="0" hangingPunct="0"/>
            <a:r>
              <a:rPr lang="en-US" sz="7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© 2015 Microsoft Corporation. All rights reserved. 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9230" y="3145041"/>
            <a:ext cx="3288506" cy="704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97005"/>
      </p:ext>
    </p:extLst>
  </p:cSld>
  <p:clrMapOvr>
    <a:masterClrMapping/>
  </p:clrMapOvr>
  <p:transition>
    <p:fade/>
  </p:transition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9" y="1212851"/>
            <a:ext cx="11887200" cy="2443746"/>
          </a:xfrm>
          <a:prstGeom prst="rect">
            <a:avLst/>
          </a:prstGeom>
        </p:spPr>
        <p:txBody>
          <a:bodyPr/>
          <a:lstStyle>
            <a:lvl1pPr marL="290457" indent="-290457">
              <a:buClr>
                <a:schemeClr val="tx1"/>
              </a:buClr>
              <a:buSzPct val="90000"/>
              <a:buFont typeface="Arial" pitchFamily="34" charset="0"/>
              <a:buChar char="•"/>
              <a:defRPr sz="359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390" indent="-280935">
              <a:buClr>
                <a:schemeClr val="tx1"/>
              </a:buClr>
              <a:buSzPct val="90000"/>
              <a:buFont typeface="Arial" pitchFamily="34" charset="0"/>
              <a:buChar char="•"/>
              <a:defRPr sz="319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1847" indent="-290457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404" indent="-228557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8960" indent="-228557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99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6972196"/>
      </p:ext>
    </p:extLst>
  </p:cSld>
  <p:clrMapOvr>
    <a:masterClrMapping/>
  </p:clrMapOvr>
  <p:transition>
    <p:fade/>
  </p:transition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944" t="1853" r="1090"/>
          <a:stretch/>
        </p:blipFill>
        <p:spPr>
          <a:xfrm flipH="1">
            <a:off x="0" y="3"/>
            <a:ext cx="12434704" cy="6994521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271399" y="2125665"/>
            <a:ext cx="6404041" cy="3561363"/>
          </a:xfrm>
          <a:prstGeom prst="rect">
            <a:avLst/>
          </a:prstGeom>
          <a:solidFill>
            <a:srgbClr val="002050">
              <a:alpha val="8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365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4" y="2125662"/>
            <a:ext cx="6400736" cy="1828800"/>
          </a:xfrm>
          <a:noFill/>
        </p:spPr>
        <p:txBody>
          <a:bodyPr lIns="146304" tIns="91440" rIns="146304" bIns="91440" anchor="t" anchorCtr="0"/>
          <a:lstStyle>
            <a:lvl1pPr>
              <a:defRPr sz="5400" spc="-101" baseline="0">
                <a:gradFill>
                  <a:gsLst>
                    <a:gs pos="64646">
                      <a:srgbClr val="FFFFFF"/>
                    </a:gs>
                    <a:gs pos="4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1" y="3954445"/>
            <a:ext cx="6402389" cy="1732583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99">
                <a:gradFill>
                  <a:gsLst>
                    <a:gs pos="64646">
                      <a:srgbClr val="FFFFFF"/>
                    </a:gs>
                    <a:gs pos="4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8" name="Rectangle 7"/>
          <p:cNvSpPr/>
          <p:nvPr userDrawn="1"/>
        </p:nvSpPr>
        <p:spPr bwMode="auto">
          <a:xfrm>
            <a:off x="457201" y="479426"/>
            <a:ext cx="2101977" cy="401542"/>
          </a:xfrm>
          <a:prstGeom prst="rect">
            <a:avLst/>
          </a:prstGeom>
          <a:noFill/>
          <a:ln w="6350" cap="sq">
            <a:solidFill>
              <a:srgbClr val="525252"/>
            </a:solidFill>
            <a:prstDash val="sysDash"/>
            <a:beve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365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93939">
                      <a:srgbClr val="525252"/>
                    </a:gs>
                    <a:gs pos="80808">
                      <a:srgbClr val="525252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Product logo</a:t>
            </a:r>
          </a:p>
        </p:txBody>
      </p:sp>
      <p:sp>
        <p:nvSpPr>
          <p:cNvPr id="10" name="Rectangle 9"/>
          <p:cNvSpPr/>
          <p:nvPr userDrawn="1"/>
        </p:nvSpPr>
        <p:spPr bwMode="auto">
          <a:xfrm>
            <a:off x="457201" y="880969"/>
            <a:ext cx="2101977" cy="277098"/>
          </a:xfrm>
          <a:prstGeom prst="rect">
            <a:avLst/>
          </a:prstGeom>
          <a:noFill/>
          <a:ln w="6350" cap="sq">
            <a:noFill/>
            <a:prstDash val="sysDot"/>
            <a:beve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365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9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93939">
                      <a:srgbClr val="525252"/>
                    </a:gs>
                    <a:gs pos="80808">
                      <a:srgbClr val="525252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Update on slide master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5672" y="6149341"/>
            <a:ext cx="1702251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077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7" y="-634"/>
            <a:ext cx="12435840" cy="6995160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5757798" y="2145700"/>
            <a:ext cx="6404041" cy="3561363"/>
          </a:xfrm>
          <a:prstGeom prst="rect">
            <a:avLst/>
          </a:prstGeom>
          <a:solidFill>
            <a:srgbClr val="002050">
              <a:alpha val="8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365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5761102" y="2145699"/>
            <a:ext cx="6400736" cy="1828800"/>
          </a:xfrm>
          <a:noFill/>
        </p:spPr>
        <p:txBody>
          <a:bodyPr lIns="146304" tIns="91440" rIns="146304" bIns="91440" anchor="t" anchorCtr="0"/>
          <a:lstStyle>
            <a:lvl1pPr>
              <a:defRPr sz="5400" spc="-101" baseline="0">
                <a:gradFill>
                  <a:gsLst>
                    <a:gs pos="64646">
                      <a:srgbClr val="FFFFFF"/>
                    </a:gs>
                    <a:gs pos="4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5759450" y="3974481"/>
            <a:ext cx="6402389" cy="1732583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99">
                <a:gradFill>
                  <a:gsLst>
                    <a:gs pos="64646">
                      <a:srgbClr val="FFFFFF"/>
                    </a:gs>
                    <a:gs pos="4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9133" y="6344796"/>
            <a:ext cx="1686559" cy="363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516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7.xml"/><Relationship Id="rId18" Type="http://schemas.openxmlformats.org/officeDocument/2006/relationships/slideLayout" Target="../slideLayouts/slideLayout42.xml"/><Relationship Id="rId3" Type="http://schemas.openxmlformats.org/officeDocument/2006/relationships/slideLayout" Target="../slideLayouts/slideLayout27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41.xml"/><Relationship Id="rId2" Type="http://schemas.openxmlformats.org/officeDocument/2006/relationships/slideLayout" Target="../slideLayouts/slideLayout26.xml"/><Relationship Id="rId16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44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34.xml"/><Relationship Id="rId19" Type="http://schemas.openxmlformats.org/officeDocument/2006/relationships/slideLayout" Target="../slideLayouts/slideLayout43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slideLayout" Target="../slideLayouts/slideLayout57.xml"/><Relationship Id="rId18" Type="http://schemas.openxmlformats.org/officeDocument/2006/relationships/slideLayout" Target="../slideLayouts/slideLayout62.xml"/><Relationship Id="rId26" Type="http://schemas.openxmlformats.org/officeDocument/2006/relationships/slideLayout" Target="../slideLayouts/slideLayout70.xml"/><Relationship Id="rId3" Type="http://schemas.openxmlformats.org/officeDocument/2006/relationships/slideLayout" Target="../slideLayouts/slideLayout47.xml"/><Relationship Id="rId21" Type="http://schemas.openxmlformats.org/officeDocument/2006/relationships/slideLayout" Target="../slideLayouts/slideLayout65.xml"/><Relationship Id="rId7" Type="http://schemas.openxmlformats.org/officeDocument/2006/relationships/slideLayout" Target="../slideLayouts/slideLayout51.xml"/><Relationship Id="rId12" Type="http://schemas.openxmlformats.org/officeDocument/2006/relationships/slideLayout" Target="../slideLayouts/slideLayout56.xml"/><Relationship Id="rId17" Type="http://schemas.openxmlformats.org/officeDocument/2006/relationships/slideLayout" Target="../slideLayouts/slideLayout61.xml"/><Relationship Id="rId25" Type="http://schemas.openxmlformats.org/officeDocument/2006/relationships/slideLayout" Target="../slideLayouts/slideLayout69.xml"/><Relationship Id="rId2" Type="http://schemas.openxmlformats.org/officeDocument/2006/relationships/slideLayout" Target="../slideLayouts/slideLayout46.xml"/><Relationship Id="rId16" Type="http://schemas.openxmlformats.org/officeDocument/2006/relationships/slideLayout" Target="../slideLayouts/slideLayout60.xml"/><Relationship Id="rId20" Type="http://schemas.openxmlformats.org/officeDocument/2006/relationships/slideLayout" Target="../slideLayouts/slideLayout64.xml"/><Relationship Id="rId29" Type="http://schemas.openxmlformats.org/officeDocument/2006/relationships/slideLayout" Target="../slideLayouts/slideLayout73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24" Type="http://schemas.openxmlformats.org/officeDocument/2006/relationships/slideLayout" Target="../slideLayouts/slideLayout68.xml"/><Relationship Id="rId5" Type="http://schemas.openxmlformats.org/officeDocument/2006/relationships/slideLayout" Target="../slideLayouts/slideLayout49.xml"/><Relationship Id="rId15" Type="http://schemas.openxmlformats.org/officeDocument/2006/relationships/slideLayout" Target="../slideLayouts/slideLayout59.xml"/><Relationship Id="rId23" Type="http://schemas.openxmlformats.org/officeDocument/2006/relationships/slideLayout" Target="../slideLayouts/slideLayout67.xml"/><Relationship Id="rId28" Type="http://schemas.openxmlformats.org/officeDocument/2006/relationships/slideLayout" Target="../slideLayouts/slideLayout72.xml"/><Relationship Id="rId10" Type="http://schemas.openxmlformats.org/officeDocument/2006/relationships/slideLayout" Target="../slideLayouts/slideLayout54.xml"/><Relationship Id="rId19" Type="http://schemas.openxmlformats.org/officeDocument/2006/relationships/slideLayout" Target="../slideLayouts/slideLayout63.xml"/><Relationship Id="rId31" Type="http://schemas.openxmlformats.org/officeDocument/2006/relationships/image" Target="../media/image5.png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Relationship Id="rId14" Type="http://schemas.openxmlformats.org/officeDocument/2006/relationships/slideLayout" Target="../slideLayouts/slideLayout58.xml"/><Relationship Id="rId22" Type="http://schemas.openxmlformats.org/officeDocument/2006/relationships/slideLayout" Target="../slideLayouts/slideLayout66.xml"/><Relationship Id="rId27" Type="http://schemas.openxmlformats.org/officeDocument/2006/relationships/slideLayout" Target="../slideLayouts/slideLayout71.xml"/><Relationship Id="rId30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1.xml"/><Relationship Id="rId13" Type="http://schemas.openxmlformats.org/officeDocument/2006/relationships/slideLayout" Target="../slideLayouts/slideLayout86.xml"/><Relationship Id="rId18" Type="http://schemas.openxmlformats.org/officeDocument/2006/relationships/slideLayout" Target="../slideLayouts/slideLayout91.xml"/><Relationship Id="rId26" Type="http://schemas.openxmlformats.org/officeDocument/2006/relationships/image" Target="../media/image5.png"/><Relationship Id="rId3" Type="http://schemas.openxmlformats.org/officeDocument/2006/relationships/slideLayout" Target="../slideLayouts/slideLayout76.xml"/><Relationship Id="rId21" Type="http://schemas.openxmlformats.org/officeDocument/2006/relationships/slideLayout" Target="../slideLayouts/slideLayout94.xml"/><Relationship Id="rId7" Type="http://schemas.openxmlformats.org/officeDocument/2006/relationships/slideLayout" Target="../slideLayouts/slideLayout80.xml"/><Relationship Id="rId12" Type="http://schemas.openxmlformats.org/officeDocument/2006/relationships/slideLayout" Target="../slideLayouts/slideLayout85.xml"/><Relationship Id="rId17" Type="http://schemas.openxmlformats.org/officeDocument/2006/relationships/slideLayout" Target="../slideLayouts/slideLayout90.xml"/><Relationship Id="rId25" Type="http://schemas.openxmlformats.org/officeDocument/2006/relationships/theme" Target="../theme/theme4.xml"/><Relationship Id="rId2" Type="http://schemas.openxmlformats.org/officeDocument/2006/relationships/slideLayout" Target="../slideLayouts/slideLayout75.xml"/><Relationship Id="rId16" Type="http://schemas.openxmlformats.org/officeDocument/2006/relationships/slideLayout" Target="../slideLayouts/slideLayout89.xml"/><Relationship Id="rId20" Type="http://schemas.openxmlformats.org/officeDocument/2006/relationships/slideLayout" Target="../slideLayouts/slideLayout93.xml"/><Relationship Id="rId1" Type="http://schemas.openxmlformats.org/officeDocument/2006/relationships/slideLayout" Target="../slideLayouts/slideLayout74.xml"/><Relationship Id="rId6" Type="http://schemas.openxmlformats.org/officeDocument/2006/relationships/slideLayout" Target="../slideLayouts/slideLayout79.xml"/><Relationship Id="rId11" Type="http://schemas.openxmlformats.org/officeDocument/2006/relationships/slideLayout" Target="../slideLayouts/slideLayout84.xml"/><Relationship Id="rId24" Type="http://schemas.openxmlformats.org/officeDocument/2006/relationships/slideLayout" Target="../slideLayouts/slideLayout97.xml"/><Relationship Id="rId5" Type="http://schemas.openxmlformats.org/officeDocument/2006/relationships/slideLayout" Target="../slideLayouts/slideLayout78.xml"/><Relationship Id="rId15" Type="http://schemas.openxmlformats.org/officeDocument/2006/relationships/slideLayout" Target="../slideLayouts/slideLayout88.xml"/><Relationship Id="rId23" Type="http://schemas.openxmlformats.org/officeDocument/2006/relationships/slideLayout" Target="../slideLayouts/slideLayout96.xml"/><Relationship Id="rId10" Type="http://schemas.openxmlformats.org/officeDocument/2006/relationships/slideLayout" Target="../slideLayouts/slideLayout83.xml"/><Relationship Id="rId19" Type="http://schemas.openxmlformats.org/officeDocument/2006/relationships/slideLayout" Target="../slideLayouts/slideLayout92.xml"/><Relationship Id="rId4" Type="http://schemas.openxmlformats.org/officeDocument/2006/relationships/slideLayout" Target="../slideLayouts/slideLayout77.xml"/><Relationship Id="rId9" Type="http://schemas.openxmlformats.org/officeDocument/2006/relationships/slideLayout" Target="../slideLayouts/slideLayout82.xml"/><Relationship Id="rId14" Type="http://schemas.openxmlformats.org/officeDocument/2006/relationships/slideLayout" Target="../slideLayouts/slideLayout87.xml"/><Relationship Id="rId22" Type="http://schemas.openxmlformats.org/officeDocument/2006/relationships/slideLayout" Target="../slideLayouts/slideLayout95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5.xml"/><Relationship Id="rId13" Type="http://schemas.openxmlformats.org/officeDocument/2006/relationships/slideLayout" Target="../slideLayouts/slideLayout110.xml"/><Relationship Id="rId18" Type="http://schemas.openxmlformats.org/officeDocument/2006/relationships/slideLayout" Target="../slideLayouts/slideLayout115.xml"/><Relationship Id="rId26" Type="http://schemas.openxmlformats.org/officeDocument/2006/relationships/image" Target="../media/image5.png"/><Relationship Id="rId3" Type="http://schemas.openxmlformats.org/officeDocument/2006/relationships/slideLayout" Target="../slideLayouts/slideLayout100.xml"/><Relationship Id="rId21" Type="http://schemas.openxmlformats.org/officeDocument/2006/relationships/slideLayout" Target="../slideLayouts/slideLayout118.xml"/><Relationship Id="rId7" Type="http://schemas.openxmlformats.org/officeDocument/2006/relationships/slideLayout" Target="../slideLayouts/slideLayout104.xml"/><Relationship Id="rId12" Type="http://schemas.openxmlformats.org/officeDocument/2006/relationships/slideLayout" Target="../slideLayouts/slideLayout109.xml"/><Relationship Id="rId17" Type="http://schemas.openxmlformats.org/officeDocument/2006/relationships/slideLayout" Target="../slideLayouts/slideLayout114.xml"/><Relationship Id="rId25" Type="http://schemas.openxmlformats.org/officeDocument/2006/relationships/theme" Target="../theme/theme5.xml"/><Relationship Id="rId2" Type="http://schemas.openxmlformats.org/officeDocument/2006/relationships/slideLayout" Target="../slideLayouts/slideLayout99.xml"/><Relationship Id="rId16" Type="http://schemas.openxmlformats.org/officeDocument/2006/relationships/slideLayout" Target="../slideLayouts/slideLayout113.xml"/><Relationship Id="rId20" Type="http://schemas.openxmlformats.org/officeDocument/2006/relationships/slideLayout" Target="../slideLayouts/slideLayout117.xml"/><Relationship Id="rId1" Type="http://schemas.openxmlformats.org/officeDocument/2006/relationships/slideLayout" Target="../slideLayouts/slideLayout98.xml"/><Relationship Id="rId6" Type="http://schemas.openxmlformats.org/officeDocument/2006/relationships/slideLayout" Target="../slideLayouts/slideLayout103.xml"/><Relationship Id="rId11" Type="http://schemas.openxmlformats.org/officeDocument/2006/relationships/slideLayout" Target="../slideLayouts/slideLayout108.xml"/><Relationship Id="rId24" Type="http://schemas.openxmlformats.org/officeDocument/2006/relationships/slideLayout" Target="../slideLayouts/slideLayout121.xml"/><Relationship Id="rId5" Type="http://schemas.openxmlformats.org/officeDocument/2006/relationships/slideLayout" Target="../slideLayouts/slideLayout102.xml"/><Relationship Id="rId15" Type="http://schemas.openxmlformats.org/officeDocument/2006/relationships/slideLayout" Target="../slideLayouts/slideLayout112.xml"/><Relationship Id="rId23" Type="http://schemas.openxmlformats.org/officeDocument/2006/relationships/slideLayout" Target="../slideLayouts/slideLayout120.xml"/><Relationship Id="rId10" Type="http://schemas.openxmlformats.org/officeDocument/2006/relationships/slideLayout" Target="../slideLayouts/slideLayout107.xml"/><Relationship Id="rId19" Type="http://schemas.openxmlformats.org/officeDocument/2006/relationships/slideLayout" Target="../slideLayouts/slideLayout116.xml"/><Relationship Id="rId4" Type="http://schemas.openxmlformats.org/officeDocument/2006/relationships/slideLayout" Target="../slideLayouts/slideLayout101.xml"/><Relationship Id="rId9" Type="http://schemas.openxmlformats.org/officeDocument/2006/relationships/slideLayout" Target="../slideLayouts/slideLayout106.xml"/><Relationship Id="rId14" Type="http://schemas.openxmlformats.org/officeDocument/2006/relationships/slideLayout" Target="../slideLayouts/slideLayout111.xml"/><Relationship Id="rId22" Type="http://schemas.openxmlformats.org/officeDocument/2006/relationships/slideLayout" Target="../slideLayouts/slideLayout1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12618967" y="0"/>
            <a:ext cx="952401" cy="5766965"/>
            <a:chOff x="12618967" y="0"/>
            <a:chExt cx="952401" cy="5766965"/>
          </a:xfrm>
        </p:grpSpPr>
        <p:grpSp>
          <p:nvGrpSpPr>
            <p:cNvPr id="26" name="Group 25"/>
            <p:cNvGrpSpPr/>
            <p:nvPr userDrawn="1"/>
          </p:nvGrpSpPr>
          <p:grpSpPr>
            <a:xfrm rot="5400000">
              <a:off x="11582059" y="1045293"/>
              <a:ext cx="2703052" cy="629236"/>
              <a:chOff x="1586734" y="4543426"/>
              <a:chExt cx="2703052" cy="629236"/>
            </a:xfrm>
          </p:grpSpPr>
          <p:sp>
            <p:nvSpPr>
              <p:cNvPr id="45" name="Rectangle 44"/>
              <p:cNvSpPr/>
              <p:nvPr userDrawn="1"/>
            </p:nvSpPr>
            <p:spPr bwMode="auto">
              <a:xfrm>
                <a:off x="1586734" y="4543427"/>
                <a:ext cx="869930" cy="28976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0 G:120 B:215</a:t>
                </a:r>
                <a:endPara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7" name="Rectangle 36"/>
              <p:cNvSpPr/>
              <p:nvPr userDrawn="1"/>
            </p:nvSpPr>
            <p:spPr bwMode="auto">
              <a:xfrm>
                <a:off x="3419856" y="4543428"/>
                <a:ext cx="869930" cy="28976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Cyan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0 G:188 B:242</a:t>
                </a:r>
                <a:endParaRPr lang="en-US" sz="50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1" name="Rectangle 40"/>
              <p:cNvSpPr/>
              <p:nvPr userDrawn="1"/>
            </p:nvSpPr>
            <p:spPr bwMode="auto">
              <a:xfrm>
                <a:off x="1586734" y="4882896"/>
                <a:ext cx="869930" cy="28976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210 G:210 B:210</a:t>
                </a:r>
                <a:endParaRPr lang="en-US" sz="500" dirty="0">
                  <a:gradFill>
                    <a:gsLst>
                      <a:gs pos="92035">
                        <a:srgbClr val="505050"/>
                      </a:gs>
                      <a:gs pos="27000">
                        <a:srgbClr val="50505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2" name="Rectangle 41"/>
              <p:cNvSpPr/>
              <p:nvPr userDrawn="1"/>
            </p:nvSpPr>
            <p:spPr bwMode="auto">
              <a:xfrm>
                <a:off x="2505456" y="4543426"/>
                <a:ext cx="869930" cy="28976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Dark Blue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0 G:32 B:80</a:t>
                </a:r>
                <a:endParaRPr lang="en-US" sz="5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3" name="Rectangle 42"/>
              <p:cNvSpPr/>
              <p:nvPr userDrawn="1"/>
            </p:nvSpPr>
            <p:spPr bwMode="auto">
              <a:xfrm>
                <a:off x="3413144" y="4882896"/>
                <a:ext cx="869930" cy="28976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Dark Gray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80 G:80 B:80</a:t>
                </a:r>
                <a:endPara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4" name="Rectangle 43"/>
              <p:cNvSpPr/>
              <p:nvPr userDrawn="1"/>
            </p:nvSpPr>
            <p:spPr bwMode="auto">
              <a:xfrm>
                <a:off x="2505456" y="4882895"/>
                <a:ext cx="869930" cy="289766"/>
              </a:xfrm>
              <a:prstGeom prst="rect">
                <a:avLst/>
              </a:prstGeom>
              <a:solidFill>
                <a:srgbClr val="73737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Gray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115 G:115 B:115</a:t>
                </a:r>
                <a:endPara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27" name="Group 26"/>
            <p:cNvGrpSpPr/>
            <p:nvPr userDrawn="1"/>
          </p:nvGrpSpPr>
          <p:grpSpPr>
            <a:xfrm rot="5400000">
              <a:off x="11412325" y="4270556"/>
              <a:ext cx="2703052" cy="289766"/>
              <a:chOff x="4476564" y="4543426"/>
              <a:chExt cx="2703052" cy="289766"/>
            </a:xfrm>
          </p:grpSpPr>
          <p:sp>
            <p:nvSpPr>
              <p:cNvPr id="33" name="Rectangle 32"/>
              <p:cNvSpPr/>
              <p:nvPr userDrawn="1"/>
            </p:nvSpPr>
            <p:spPr bwMode="auto">
              <a:xfrm>
                <a:off x="5395286" y="4543426"/>
                <a:ext cx="869930" cy="289766"/>
              </a:xfrm>
              <a:prstGeom prst="rect">
                <a:avLst/>
              </a:prstGeom>
              <a:solidFill>
                <a:srgbClr val="5C2D9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Purple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R:92 G:45 B:145</a:t>
                </a:r>
              </a:p>
            </p:txBody>
          </p:sp>
          <p:sp>
            <p:nvSpPr>
              <p:cNvPr id="34" name="Rectangle 33"/>
              <p:cNvSpPr/>
              <p:nvPr userDrawn="1"/>
            </p:nvSpPr>
            <p:spPr bwMode="auto">
              <a:xfrm>
                <a:off x="6309686" y="4543426"/>
                <a:ext cx="869930" cy="289766"/>
              </a:xfrm>
              <a:prstGeom prst="rect">
                <a:avLst/>
              </a:prstGeom>
              <a:solidFill>
                <a:srgbClr val="D83B0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Orange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216 G:59 B:1</a:t>
                </a:r>
              </a:p>
            </p:txBody>
          </p:sp>
          <p:sp>
            <p:nvSpPr>
              <p:cNvPr id="35" name="Rectangle 34"/>
              <p:cNvSpPr/>
              <p:nvPr userDrawn="1"/>
            </p:nvSpPr>
            <p:spPr bwMode="auto">
              <a:xfrm>
                <a:off x="4476564" y="4543426"/>
                <a:ext cx="869930" cy="289766"/>
              </a:xfrm>
              <a:prstGeom prst="rect">
                <a:avLst/>
              </a:prstGeom>
              <a:solidFill>
                <a:srgbClr val="107C1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Green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16 G:124 B:16</a:t>
                </a:r>
                <a:endPara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28" name="TextBox 27"/>
            <p:cNvSpPr txBox="1"/>
            <p:nvPr userDrawn="1"/>
          </p:nvSpPr>
          <p:spPr>
            <a:xfrm rot="5400000">
              <a:off x="12988035" y="260168"/>
              <a:ext cx="843501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Main colors</a:t>
              </a:r>
            </a:p>
          </p:txBody>
        </p:sp>
        <p:sp>
          <p:nvSpPr>
            <p:cNvPr id="32" name="TextBox 31"/>
            <p:cNvSpPr txBox="1"/>
            <p:nvPr userDrawn="1"/>
          </p:nvSpPr>
          <p:spPr>
            <a:xfrm rot="5400000">
              <a:off x="11742070" y="4230580"/>
              <a:ext cx="2656496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Secondary colors (use only when</a:t>
              </a:r>
              <a:r>
                <a:rPr lang="en-US" sz="1000" baseline="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 necessary)</a:t>
              </a:r>
              <a:endParaRPr lang="en-US" sz="1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69" r:id="rId1"/>
    <p:sldLayoutId id="2147484300" r:id="rId2"/>
    <p:sldLayoutId id="2147484318" r:id="rId3"/>
    <p:sldLayoutId id="2147484295" r:id="rId4"/>
    <p:sldLayoutId id="2147484240" r:id="rId5"/>
    <p:sldLayoutId id="2147484296" r:id="rId6"/>
    <p:sldLayoutId id="2147484241" r:id="rId7"/>
    <p:sldLayoutId id="2147484297" r:id="rId8"/>
    <p:sldLayoutId id="2147484244" r:id="rId9"/>
    <p:sldLayoutId id="2147484298" r:id="rId10"/>
    <p:sldLayoutId id="2147484245" r:id="rId11"/>
    <p:sldLayoutId id="2147484247" r:id="rId12"/>
    <p:sldLayoutId id="2147484337" r:id="rId13"/>
    <p:sldLayoutId id="2147484249" r:id="rId14"/>
    <p:sldLayoutId id="2147484301" r:id="rId15"/>
    <p:sldLayoutId id="2147484252" r:id="rId16"/>
    <p:sldLayoutId id="2147484251" r:id="rId17"/>
    <p:sldLayoutId id="2147484254" r:id="rId18"/>
    <p:sldLayoutId id="2147484257" r:id="rId19"/>
    <p:sldLayoutId id="2147484258" r:id="rId20"/>
    <p:sldLayoutId id="2147484260" r:id="rId21"/>
    <p:sldLayoutId id="2147484299" r:id="rId22"/>
    <p:sldLayoutId id="2147484263" r:id="rId23"/>
    <p:sldLayoutId id="2147484422" r:id="rId24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marL="342900" marR="0" lvl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</a:pPr>
            <a:r>
              <a:rPr lang="en-US" dirty="0"/>
              <a:t>Click to edit Master text styles</a:t>
            </a:r>
          </a:p>
          <a:p>
            <a:pPr marL="584200" marR="0" lvl="1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</a:pPr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42" name="Group 41"/>
          <p:cNvGrpSpPr/>
          <p:nvPr userDrawn="1"/>
        </p:nvGrpSpPr>
        <p:grpSpPr>
          <a:xfrm>
            <a:off x="12618967" y="0"/>
            <a:ext cx="952401" cy="5766965"/>
            <a:chOff x="12618967" y="0"/>
            <a:chExt cx="952401" cy="5766965"/>
          </a:xfrm>
        </p:grpSpPr>
        <p:grpSp>
          <p:nvGrpSpPr>
            <p:cNvPr id="43" name="Group 42"/>
            <p:cNvGrpSpPr/>
            <p:nvPr userDrawn="1"/>
          </p:nvGrpSpPr>
          <p:grpSpPr>
            <a:xfrm rot="5400000">
              <a:off x="11582059" y="1045293"/>
              <a:ext cx="2703052" cy="629236"/>
              <a:chOff x="1586734" y="4543426"/>
              <a:chExt cx="2703052" cy="629236"/>
            </a:xfrm>
          </p:grpSpPr>
          <p:sp>
            <p:nvSpPr>
              <p:cNvPr id="50" name="Rectangle 49"/>
              <p:cNvSpPr/>
              <p:nvPr userDrawn="1"/>
            </p:nvSpPr>
            <p:spPr bwMode="auto">
              <a:xfrm>
                <a:off x="2505456" y="4543427"/>
                <a:ext cx="869930" cy="289766"/>
              </a:xfrm>
              <a:prstGeom prst="rect">
                <a:avLst/>
              </a:prstGeom>
              <a:solidFill>
                <a:srgbClr val="0078D7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R:0 G:120 B:215</a:t>
                </a:r>
              </a:p>
            </p:txBody>
          </p:sp>
          <p:sp>
            <p:nvSpPr>
              <p:cNvPr id="51" name="Rectangle 50"/>
              <p:cNvSpPr/>
              <p:nvPr userDrawn="1"/>
            </p:nvSpPr>
            <p:spPr bwMode="auto">
              <a:xfrm>
                <a:off x="1586734" y="4543428"/>
                <a:ext cx="869930" cy="289766"/>
              </a:xfrm>
              <a:prstGeom prst="rect">
                <a:avLst/>
              </a:prstGeom>
              <a:solidFill>
                <a:srgbClr val="00BCF2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28319">
                          <a:srgbClr val="505050"/>
                        </a:gs>
                        <a:gs pos="79000">
                          <a:srgbClr val="50505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Cyan</a:t>
                </a:r>
              </a:p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28319">
                          <a:srgbClr val="505050"/>
                        </a:gs>
                        <a:gs pos="79000">
                          <a:srgbClr val="50505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R:0 G:188 B:242</a:t>
                </a:r>
              </a:p>
            </p:txBody>
          </p:sp>
          <p:sp>
            <p:nvSpPr>
              <p:cNvPr id="52" name="Rectangle 51"/>
              <p:cNvSpPr/>
              <p:nvPr userDrawn="1"/>
            </p:nvSpPr>
            <p:spPr bwMode="auto">
              <a:xfrm>
                <a:off x="1586734" y="4882896"/>
                <a:ext cx="869930" cy="289766"/>
              </a:xfrm>
              <a:prstGeom prst="rect">
                <a:avLst/>
              </a:prstGeom>
              <a:solidFill>
                <a:srgbClr val="D2D2D2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R:210 G:210 B:210</a:t>
                </a:r>
              </a:p>
            </p:txBody>
          </p:sp>
          <p:sp>
            <p:nvSpPr>
              <p:cNvPr id="53" name="Rectangle 52"/>
              <p:cNvSpPr/>
              <p:nvPr userDrawn="1"/>
            </p:nvSpPr>
            <p:spPr bwMode="auto">
              <a:xfrm>
                <a:off x="3419856" y="4543426"/>
                <a:ext cx="869930" cy="289766"/>
              </a:xfrm>
              <a:prstGeom prst="rect">
                <a:avLst/>
              </a:prstGeom>
              <a:solidFill>
                <a:srgbClr val="002050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Dark Blue</a:t>
                </a:r>
              </a:p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R:0 G:32 B:80</a:t>
                </a:r>
              </a:p>
            </p:txBody>
          </p:sp>
          <p:sp>
            <p:nvSpPr>
              <p:cNvPr id="54" name="Rectangle 53"/>
              <p:cNvSpPr/>
              <p:nvPr userDrawn="1"/>
            </p:nvSpPr>
            <p:spPr bwMode="auto">
              <a:xfrm>
                <a:off x="3413144" y="4882896"/>
                <a:ext cx="869930" cy="289766"/>
              </a:xfrm>
              <a:prstGeom prst="rect">
                <a:avLst/>
              </a:prstGeom>
              <a:solidFill>
                <a:srgbClr val="323232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Dark Gray</a:t>
                </a:r>
              </a:p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R:50 G:50 B:50</a:t>
                </a:r>
              </a:p>
            </p:txBody>
          </p:sp>
          <p:sp>
            <p:nvSpPr>
              <p:cNvPr id="55" name="Rectangle 54"/>
              <p:cNvSpPr/>
              <p:nvPr userDrawn="1"/>
            </p:nvSpPr>
            <p:spPr bwMode="auto">
              <a:xfrm>
                <a:off x="2505456" y="4882895"/>
                <a:ext cx="869930" cy="289766"/>
              </a:xfrm>
              <a:prstGeom prst="rect">
                <a:avLst/>
              </a:prstGeom>
              <a:solidFill>
                <a:srgbClr val="737373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Gray</a:t>
                </a:r>
              </a:p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R:115 G:115 B:115</a:t>
                </a:r>
              </a:p>
            </p:txBody>
          </p:sp>
        </p:grpSp>
        <p:grpSp>
          <p:nvGrpSpPr>
            <p:cNvPr id="44" name="Group 43"/>
            <p:cNvGrpSpPr/>
            <p:nvPr userDrawn="1"/>
          </p:nvGrpSpPr>
          <p:grpSpPr>
            <a:xfrm rot="5400000">
              <a:off x="11412325" y="4270556"/>
              <a:ext cx="2703052" cy="289766"/>
              <a:chOff x="4476564" y="4543426"/>
              <a:chExt cx="2703052" cy="289766"/>
            </a:xfrm>
          </p:grpSpPr>
          <p:sp>
            <p:nvSpPr>
              <p:cNvPr id="47" name="Rectangle 46"/>
              <p:cNvSpPr/>
              <p:nvPr userDrawn="1"/>
            </p:nvSpPr>
            <p:spPr bwMode="auto">
              <a:xfrm>
                <a:off x="5395286" y="4543426"/>
                <a:ext cx="869930" cy="289766"/>
              </a:xfrm>
              <a:prstGeom prst="rect">
                <a:avLst/>
              </a:prstGeom>
              <a:solidFill>
                <a:srgbClr val="5C2D9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baseline="0" noProof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Purple</a:t>
                </a:r>
              </a:p>
              <a:p>
                <a:pPr lvl="0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0" lang="en-US" sz="5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R:92 G:45 B:145</a:t>
                </a:r>
              </a:p>
            </p:txBody>
          </p:sp>
          <p:sp>
            <p:nvSpPr>
              <p:cNvPr id="48" name="Rectangle 47"/>
              <p:cNvSpPr/>
              <p:nvPr userDrawn="1"/>
            </p:nvSpPr>
            <p:spPr bwMode="auto">
              <a:xfrm>
                <a:off x="6309686" y="4543426"/>
                <a:ext cx="869930" cy="289766"/>
              </a:xfrm>
              <a:prstGeom prst="rect">
                <a:avLst/>
              </a:prstGeom>
              <a:solidFill>
                <a:srgbClr val="D83B01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Orange</a:t>
                </a:r>
              </a:p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R:216 G:59 B:1</a:t>
                </a:r>
              </a:p>
            </p:txBody>
          </p:sp>
          <p:sp>
            <p:nvSpPr>
              <p:cNvPr id="49" name="Rectangle 48"/>
              <p:cNvSpPr/>
              <p:nvPr userDrawn="1"/>
            </p:nvSpPr>
            <p:spPr bwMode="auto">
              <a:xfrm>
                <a:off x="4476564" y="4543426"/>
                <a:ext cx="869930" cy="289766"/>
              </a:xfrm>
              <a:prstGeom prst="rect">
                <a:avLst/>
              </a:prstGeom>
              <a:solidFill>
                <a:srgbClr val="107C10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Green</a:t>
                </a:r>
              </a:p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R:16 G:124 B:16</a:t>
                </a:r>
              </a:p>
            </p:txBody>
          </p:sp>
        </p:grpSp>
        <p:sp>
          <p:nvSpPr>
            <p:cNvPr id="45" name="TextBox 44"/>
            <p:cNvSpPr txBox="1"/>
            <p:nvPr userDrawn="1"/>
          </p:nvSpPr>
          <p:spPr>
            <a:xfrm rot="5400000">
              <a:off x="12988035" y="260168"/>
              <a:ext cx="843501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505050"/>
                      </a:gs>
                      <a:gs pos="30000">
                        <a:srgbClr val="505050"/>
                      </a:gs>
                    </a:gsLst>
                    <a:lin ang="5400000" scaled="0"/>
                  </a:gradFill>
                  <a:effectLst/>
                  <a:uLnTx/>
                  <a:uFillTx/>
                </a:rPr>
                <a:t>Main colors</a:t>
              </a:r>
            </a:p>
          </p:txBody>
        </p:sp>
        <p:sp>
          <p:nvSpPr>
            <p:cNvPr id="46" name="TextBox 45"/>
            <p:cNvSpPr txBox="1"/>
            <p:nvPr userDrawn="1"/>
          </p:nvSpPr>
          <p:spPr>
            <a:xfrm rot="5400000">
              <a:off x="11742070" y="4230580"/>
              <a:ext cx="2656496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505050"/>
                      </a:gs>
                      <a:gs pos="30000">
                        <a:srgbClr val="505050"/>
                      </a:gs>
                    </a:gsLst>
                    <a:lin ang="5400000" scaled="0"/>
                  </a:gradFill>
                  <a:effectLst/>
                  <a:uLnTx/>
                  <a:uFillTx/>
                </a:rPr>
                <a:t>Secondary colors (use only when necessary)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6012077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338" r:id="rId1"/>
    <p:sldLayoutId id="2147484339" r:id="rId2"/>
    <p:sldLayoutId id="2147484340" r:id="rId3"/>
    <p:sldLayoutId id="2147484311" r:id="rId4"/>
    <p:sldLayoutId id="2147484312" r:id="rId5"/>
    <p:sldLayoutId id="2147484313" r:id="rId6"/>
    <p:sldLayoutId id="2147484314" r:id="rId7"/>
    <p:sldLayoutId id="2147484315" r:id="rId8"/>
    <p:sldLayoutId id="2147484316" r:id="rId9"/>
    <p:sldLayoutId id="2147484327" r:id="rId10"/>
    <p:sldLayoutId id="2147484328" r:id="rId11"/>
    <p:sldLayoutId id="2147484329" r:id="rId12"/>
    <p:sldLayoutId id="2147484330" r:id="rId13"/>
    <p:sldLayoutId id="2147484331" r:id="rId14"/>
    <p:sldLayoutId id="2147484317" r:id="rId15"/>
    <p:sldLayoutId id="2147484332" r:id="rId16"/>
    <p:sldLayoutId id="2147484333" r:id="rId17"/>
    <p:sldLayoutId id="2147484334" r:id="rId18"/>
    <p:sldLayoutId id="2147484335" r:id="rId19"/>
    <p:sldLayoutId id="2147484336" r:id="rId20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lang="en-US" sz="4000" kern="1200" spc="0" baseline="0" dirty="0" smtClean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lang="en-US" sz="2400" kern="1200" spc="0" baseline="0" dirty="0" smtClean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5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1" y="1212851"/>
            <a:ext cx="11887198" cy="2228302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 rot="5400000">
            <a:off x="9489150" y="3050514"/>
            <a:ext cx="6995160" cy="89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38421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342" r:id="rId1"/>
    <p:sldLayoutId id="2147484343" r:id="rId2"/>
    <p:sldLayoutId id="2147484344" r:id="rId3"/>
    <p:sldLayoutId id="2147484345" r:id="rId4"/>
    <p:sldLayoutId id="2147484346" r:id="rId5"/>
    <p:sldLayoutId id="2147484347" r:id="rId6"/>
    <p:sldLayoutId id="2147484348" r:id="rId7"/>
    <p:sldLayoutId id="2147484349" r:id="rId8"/>
    <p:sldLayoutId id="2147484350" r:id="rId9"/>
    <p:sldLayoutId id="2147484351" r:id="rId10"/>
    <p:sldLayoutId id="2147484352" r:id="rId11"/>
    <p:sldLayoutId id="2147484353" r:id="rId12"/>
    <p:sldLayoutId id="2147484354" r:id="rId13"/>
    <p:sldLayoutId id="2147484355" r:id="rId14"/>
    <p:sldLayoutId id="2147484356" r:id="rId15"/>
    <p:sldLayoutId id="2147484357" r:id="rId16"/>
    <p:sldLayoutId id="2147484358" r:id="rId17"/>
    <p:sldLayoutId id="2147484359" r:id="rId18"/>
    <p:sldLayoutId id="2147484360" r:id="rId19"/>
    <p:sldLayoutId id="2147484361" r:id="rId20"/>
    <p:sldLayoutId id="2147484362" r:id="rId21"/>
    <p:sldLayoutId id="2147484363" r:id="rId22"/>
    <p:sldLayoutId id="2147484364" r:id="rId23"/>
    <p:sldLayoutId id="2147484365" r:id="rId24"/>
    <p:sldLayoutId id="2147484366" r:id="rId25"/>
    <p:sldLayoutId id="2147484367" r:id="rId26"/>
    <p:sldLayoutId id="2147484368" r:id="rId27"/>
    <p:sldLayoutId id="2147484369" r:id="rId28"/>
    <p:sldLayoutId id="2147484370" r:id="rId29"/>
  </p:sldLayoutIdLst>
  <p:transition>
    <p:fade/>
  </p:transition>
  <p:txStyles>
    <p:titleStyle>
      <a:lvl1pPr algn="l" defTabSz="932563" rtl="0" eaLnBrk="1" latinLnBrk="0" hangingPunct="1">
        <a:lnSpc>
          <a:spcPct val="90000"/>
        </a:lnSpc>
        <a:spcBef>
          <a:spcPct val="0"/>
        </a:spcBef>
        <a:buNone/>
        <a:defRPr lang="en-US" sz="5399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834" marR="0" indent="-342834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3999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088" marR="0" indent="-241253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99946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503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058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4548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0830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112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3394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281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563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8844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126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408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7689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3970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253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661">
          <p15:clr>
            <a:srgbClr val="5ACBF0"/>
          </p15:clr>
        </p15:guide>
        <p15:guide id="4" orient="horz" pos="4219">
          <p15:clr>
            <a:srgbClr val="5ACBF0"/>
          </p15:clr>
        </p15:guide>
        <p15:guide id="5" pos="749">
          <p15:clr>
            <a:srgbClr val="5ACBF0"/>
          </p15:clr>
        </p15:guide>
        <p15:guide id="6" pos="1325">
          <p15:clr>
            <a:srgbClr val="5ACBF0"/>
          </p15:clr>
        </p15:guide>
        <p15:guide id="7" pos="1901">
          <p15:clr>
            <a:srgbClr val="5ACBF0"/>
          </p15:clr>
        </p15:guide>
        <p15:guide id="8" pos="2477">
          <p15:clr>
            <a:srgbClr val="5ACBF0"/>
          </p15:clr>
        </p15:guide>
        <p15:guide id="9" pos="3053">
          <p15:clr>
            <a:srgbClr val="5ACBF0"/>
          </p15:clr>
        </p15:guide>
        <p15:guide id="10" pos="3629">
          <p15:clr>
            <a:srgbClr val="5ACBF0"/>
          </p15:clr>
        </p15:guide>
        <p15:guide id="11" pos="4205">
          <p15:clr>
            <a:srgbClr val="5ACBF0"/>
          </p15:clr>
        </p15:guide>
        <p15:guide id="12" pos="4781">
          <p15:clr>
            <a:srgbClr val="5ACBF0"/>
          </p15:clr>
        </p15:guide>
        <p15:guide id="13" pos="5357">
          <p15:clr>
            <a:srgbClr val="5ACBF0"/>
          </p15:clr>
        </p15:guide>
        <p15:guide id="14" pos="5933">
          <p15:clr>
            <a:srgbClr val="5ACBF0"/>
          </p15:clr>
        </p15:guide>
        <p15:guide id="15" pos="6509">
          <p15:clr>
            <a:srgbClr val="5ACBF0"/>
          </p15:clr>
        </p15:guide>
        <p15:guide id="16" pos="7085">
          <p15:clr>
            <a:srgbClr val="5ACBF0"/>
          </p15:clr>
        </p15:guide>
        <p15:guide id="17" orient="horz" pos="763">
          <p15:clr>
            <a:srgbClr val="5ACBF0"/>
          </p15:clr>
        </p15:guide>
        <p15:guide id="18" orient="horz" pos="1339">
          <p15:clr>
            <a:srgbClr val="5ACBF0"/>
          </p15:clr>
        </p15:guide>
        <p15:guide id="19" orient="horz" pos="1915">
          <p15:clr>
            <a:srgbClr val="5ACBF0"/>
          </p15:clr>
        </p15:guide>
        <p15:guide id="20" orient="horz" pos="2491">
          <p15:clr>
            <a:srgbClr val="5ACBF0"/>
          </p15:clr>
        </p15:guide>
        <p15:guide id="21" orient="horz" pos="3067">
          <p15:clr>
            <a:srgbClr val="5ACBF0"/>
          </p15:clr>
        </p15:guide>
        <p15:guide id="22" orient="horz" pos="3643">
          <p15:clr>
            <a:srgbClr val="5ACBF0"/>
          </p15:clr>
        </p15:guide>
        <p15:guide id="23" pos="288">
          <p15:clr>
            <a:srgbClr val="C35EA4"/>
          </p15:clr>
        </p15:guide>
        <p15:guide id="24" pos="7546">
          <p15:clr>
            <a:srgbClr val="C35EA4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5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1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6"/>
          <a:stretch>
            <a:fillRect/>
          </a:stretch>
        </p:blipFill>
        <p:spPr>
          <a:xfrm rot="5400000">
            <a:off x="9393899" y="3050514"/>
            <a:ext cx="6995160" cy="89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25516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372" r:id="rId1"/>
    <p:sldLayoutId id="2147484373" r:id="rId2"/>
    <p:sldLayoutId id="2147484374" r:id="rId3"/>
    <p:sldLayoutId id="2147484375" r:id="rId4"/>
    <p:sldLayoutId id="2147484376" r:id="rId5"/>
    <p:sldLayoutId id="2147484377" r:id="rId6"/>
    <p:sldLayoutId id="2147484378" r:id="rId7"/>
    <p:sldLayoutId id="2147484379" r:id="rId8"/>
    <p:sldLayoutId id="2147484380" r:id="rId9"/>
    <p:sldLayoutId id="2147484381" r:id="rId10"/>
    <p:sldLayoutId id="2147484382" r:id="rId11"/>
    <p:sldLayoutId id="2147484383" r:id="rId12"/>
    <p:sldLayoutId id="2147484384" r:id="rId13"/>
    <p:sldLayoutId id="2147484385" r:id="rId14"/>
    <p:sldLayoutId id="2147484386" r:id="rId15"/>
    <p:sldLayoutId id="2147484387" r:id="rId16"/>
    <p:sldLayoutId id="2147484388" r:id="rId17"/>
    <p:sldLayoutId id="2147484389" r:id="rId18"/>
    <p:sldLayoutId id="2147484390" r:id="rId19"/>
    <p:sldLayoutId id="2147484391" r:id="rId20"/>
    <p:sldLayoutId id="2147484392" r:id="rId21"/>
    <p:sldLayoutId id="2147484393" r:id="rId22"/>
    <p:sldLayoutId id="2147484394" r:id="rId23"/>
    <p:sldLayoutId id="2147484395" r:id="rId24"/>
  </p:sldLayoutIdLst>
  <p:transition>
    <p:fade/>
  </p:transition>
  <p:txStyles>
    <p:titleStyle>
      <a:lvl1pPr algn="l" defTabSz="932563" rtl="0" eaLnBrk="1" latinLnBrk="0" hangingPunct="1">
        <a:lnSpc>
          <a:spcPct val="90000"/>
        </a:lnSpc>
        <a:spcBef>
          <a:spcPct val="0"/>
        </a:spcBef>
        <a:buNone/>
        <a:defRPr lang="en-US" sz="4799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834" marR="0" indent="-342834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99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088" marR="0" indent="-241253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99946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503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058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4548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0830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112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3394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281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563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8844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126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408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7689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3970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253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6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7" cy="2159483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6"/>
          <a:stretch>
            <a:fillRect/>
          </a:stretch>
        </p:blipFill>
        <p:spPr>
          <a:xfrm rot="5400000">
            <a:off x="9393899" y="3050513"/>
            <a:ext cx="6995160" cy="89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2121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397" r:id="rId1"/>
    <p:sldLayoutId id="2147484398" r:id="rId2"/>
    <p:sldLayoutId id="2147484399" r:id="rId3"/>
    <p:sldLayoutId id="2147484400" r:id="rId4"/>
    <p:sldLayoutId id="2147484401" r:id="rId5"/>
    <p:sldLayoutId id="2147484402" r:id="rId6"/>
    <p:sldLayoutId id="2147484403" r:id="rId7"/>
    <p:sldLayoutId id="2147484404" r:id="rId8"/>
    <p:sldLayoutId id="2147484405" r:id="rId9"/>
    <p:sldLayoutId id="2147484406" r:id="rId10"/>
    <p:sldLayoutId id="2147484407" r:id="rId11"/>
    <p:sldLayoutId id="2147484408" r:id="rId12"/>
    <p:sldLayoutId id="2147484409" r:id="rId13"/>
    <p:sldLayoutId id="2147484410" r:id="rId14"/>
    <p:sldLayoutId id="2147484411" r:id="rId15"/>
    <p:sldLayoutId id="2147484412" r:id="rId16"/>
    <p:sldLayoutId id="2147484413" r:id="rId17"/>
    <p:sldLayoutId id="2147484414" r:id="rId18"/>
    <p:sldLayoutId id="2147484415" r:id="rId19"/>
    <p:sldLayoutId id="2147484416" r:id="rId20"/>
    <p:sldLayoutId id="2147484417" r:id="rId21"/>
    <p:sldLayoutId id="2147484418" r:id="rId22"/>
    <p:sldLayoutId id="2147484419" r:id="rId23"/>
    <p:sldLayoutId id="2147484420" r:id="rId24"/>
  </p:sldLayoutIdLst>
  <p:transition>
    <p:fade/>
  </p:transition>
  <p:txStyles>
    <p:titleStyle>
      <a:lvl1pPr algn="l" defTabSz="932634" rtl="0" eaLnBrk="1" latinLnBrk="0" hangingPunct="1">
        <a:lnSpc>
          <a:spcPct val="90000"/>
        </a:lnSpc>
        <a:spcBef>
          <a:spcPct val="0"/>
        </a:spcBef>
        <a:buNone/>
        <a:defRPr lang="en-US" sz="4799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860" marR="0" indent="-342860" algn="l" defTabSz="932634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99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132" marR="0" indent="-241273" algn="l" defTabSz="932634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009" marR="0" indent="-228574" algn="l" defTabSz="932634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581" marR="0" indent="-228574" algn="l" defTabSz="932634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156" marR="0" indent="-228574" algn="l" defTabSz="932634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4745" indent="-233159" algn="l" defTabSz="93263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063" indent="-233159" algn="l" defTabSz="93263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381" indent="-233159" algn="l" defTabSz="93263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3699" indent="-233159" algn="l" defTabSz="93263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63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18" algn="l" defTabSz="93263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634" algn="l" defTabSz="93263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8952" algn="l" defTabSz="93263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269" algn="l" defTabSz="93263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588" algn="l" defTabSz="93263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7905" algn="l" defTabSz="93263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222" algn="l" defTabSz="93263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540" algn="l" defTabSz="93263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3.xml"/><Relationship Id="rId4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74637" y="144462"/>
            <a:ext cx="5795464" cy="3159431"/>
          </a:xfrm>
          <a:prstGeom prst="rect">
            <a:avLst/>
          </a:prstGeom>
          <a:solidFill>
            <a:schemeClr val="accent1">
              <a:lumMod val="50000"/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1836"/>
          </a:p>
        </p:txBody>
      </p:sp>
      <p:sp>
        <p:nvSpPr>
          <p:cNvPr id="7" name="Title 2"/>
          <p:cNvSpPr txBox="1">
            <a:spLocks/>
          </p:cNvSpPr>
          <p:nvPr/>
        </p:nvSpPr>
        <p:spPr>
          <a:xfrm>
            <a:off x="269874" y="601662"/>
            <a:ext cx="5800227" cy="2473631"/>
          </a:xfrm>
          <a:prstGeom prst="rect">
            <a:avLst/>
          </a:prstGeom>
        </p:spPr>
        <p:txBody>
          <a:bodyPr vert="horz" wrap="square" lIns="146304" tIns="91440" rIns="146304" bIns="91440" rtlCol="0" anchor="b">
            <a:normAutofit fontScale="97500"/>
          </a:bodyPr>
          <a:lstStyle>
            <a:lvl1pPr algn="ctr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6119" b="0" kern="1200" cap="none" spc="-102" baseline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l">
              <a:lnSpc>
                <a:spcPct val="110000"/>
              </a:lnSpc>
            </a:pPr>
            <a:r>
              <a:rPr lang="es-ES" dirty="0">
                <a:solidFill>
                  <a:schemeClr val="bg1"/>
                </a:solidFill>
              </a:rPr>
              <a:t>Creando un </a:t>
            </a:r>
            <a:r>
              <a:rPr lang="es-ES" dirty="0" err="1">
                <a:solidFill>
                  <a:schemeClr val="bg1"/>
                </a:solidFill>
              </a:rPr>
              <a:t>Bot</a:t>
            </a:r>
            <a:br>
              <a:rPr lang="es-ES" dirty="0">
                <a:solidFill>
                  <a:schemeClr val="bg1"/>
                </a:solidFill>
              </a:rPr>
            </a:br>
            <a:r>
              <a:rPr lang="es-ES" sz="2549" dirty="0">
                <a:solidFill>
                  <a:schemeClr val="bg1"/>
                </a:solidFill>
              </a:rPr>
              <a:t>Presentador</a:t>
            </a:r>
            <a:br>
              <a:rPr lang="es-ES" sz="2549" dirty="0">
                <a:solidFill>
                  <a:schemeClr val="bg1"/>
                </a:solidFill>
              </a:rPr>
            </a:br>
            <a:r>
              <a:rPr lang="es-ES" sz="2549" dirty="0">
                <a:solidFill>
                  <a:schemeClr val="bg1"/>
                </a:solidFill>
              </a:rPr>
              <a:t>Posición</a:t>
            </a:r>
          </a:p>
          <a:p>
            <a:pPr algn="l">
              <a:lnSpc>
                <a:spcPct val="110000"/>
              </a:lnSpc>
            </a:pPr>
            <a:r>
              <a:rPr lang="es-ES" sz="2549" dirty="0" err="1">
                <a:solidFill>
                  <a:schemeClr val="bg1"/>
                </a:solidFill>
              </a:rPr>
              <a:t>Compañia</a:t>
            </a:r>
            <a:endParaRPr lang="es-ES" sz="2549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94861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74637" y="220662"/>
            <a:ext cx="5945186" cy="932563"/>
          </a:xfrm>
        </p:spPr>
        <p:txBody>
          <a:bodyPr/>
          <a:lstStyle/>
          <a:p>
            <a:r>
              <a:rPr lang="en-US" sz="5400" dirty="0"/>
              <a:t>BOT FRAMEWORK</a:t>
            </a:r>
            <a:endParaRPr lang="en-US" sz="5400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7" name="Rectangle 6"/>
          <p:cNvSpPr/>
          <p:nvPr/>
        </p:nvSpPr>
        <p:spPr>
          <a:xfrm>
            <a:off x="427037" y="1973262"/>
            <a:ext cx="495300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i="1" dirty="0" err="1"/>
              <a:t>Crea</a:t>
            </a:r>
            <a:r>
              <a:rPr lang="en-US" sz="3200" i="1" dirty="0"/>
              <a:t> y </a:t>
            </a:r>
            <a:r>
              <a:rPr lang="en-US" sz="3200" i="1" dirty="0" err="1"/>
              <a:t>conecta</a:t>
            </a:r>
            <a:r>
              <a:rPr lang="en-US" sz="3200" i="1" dirty="0"/>
              <a:t> bots </a:t>
            </a:r>
            <a:r>
              <a:rPr lang="en-US" sz="3200" i="1" dirty="0" err="1"/>
              <a:t>inteligentes</a:t>
            </a:r>
            <a:r>
              <a:rPr lang="en-US" sz="3200" i="1" dirty="0"/>
              <a:t> que </a:t>
            </a:r>
            <a:r>
              <a:rPr lang="en-US" sz="3200" i="1" dirty="0" err="1"/>
              <a:t>interactúen</a:t>
            </a:r>
            <a:r>
              <a:rPr lang="en-US" sz="3200" i="1" dirty="0"/>
              <a:t> </a:t>
            </a:r>
            <a:r>
              <a:rPr lang="en-US" sz="3200" i="1" dirty="0" err="1"/>
              <a:t>naturalmente</a:t>
            </a:r>
            <a:r>
              <a:rPr lang="en-US" sz="3200" i="1" dirty="0"/>
              <a:t> </a:t>
            </a:r>
            <a:r>
              <a:rPr lang="en-US" sz="3200" i="1" dirty="0" err="1"/>
              <a:t>donde</a:t>
            </a:r>
            <a:r>
              <a:rPr lang="en-US" sz="3200" i="1" dirty="0"/>
              <a:t> </a:t>
            </a:r>
            <a:r>
              <a:rPr lang="en-US" sz="3200" i="1" dirty="0" err="1"/>
              <a:t>quiera</a:t>
            </a:r>
            <a:r>
              <a:rPr lang="en-US" sz="3200" i="1" dirty="0"/>
              <a:t> que </a:t>
            </a:r>
            <a:r>
              <a:rPr lang="en-US" sz="3200" i="1" dirty="0" err="1"/>
              <a:t>tus</a:t>
            </a:r>
            <a:r>
              <a:rPr lang="en-US" sz="3200" i="1" dirty="0"/>
              <a:t> </a:t>
            </a:r>
            <a:r>
              <a:rPr lang="en-US" sz="3200" i="1" dirty="0" err="1"/>
              <a:t>usuarios</a:t>
            </a:r>
            <a:r>
              <a:rPr lang="en-US" sz="3200" i="1" dirty="0"/>
              <a:t> </a:t>
            </a:r>
            <a:r>
              <a:rPr lang="en-US" sz="3200" i="1" dirty="0" err="1"/>
              <a:t>estén</a:t>
            </a:r>
            <a:r>
              <a:rPr lang="en-US" sz="3200" i="1" dirty="0"/>
              <a:t> </a:t>
            </a:r>
            <a:r>
              <a:rPr lang="en-US" sz="3200" i="1" dirty="0" err="1"/>
              <a:t>hablando</a:t>
            </a:r>
            <a:r>
              <a:rPr lang="en-US" sz="3200" i="1" dirty="0"/>
              <a:t>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915096448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731837" y="2354262"/>
            <a:ext cx="9448800" cy="2000548"/>
          </a:xfrm>
        </p:spPr>
        <p:txBody>
          <a:bodyPr/>
          <a:lstStyle/>
          <a:p>
            <a:r>
              <a:rPr lang="es-419" sz="6000" dirty="0"/>
              <a:t>¿</a:t>
            </a:r>
            <a:r>
              <a:rPr lang="en-US" sz="6000" dirty="0" err="1"/>
              <a:t>Cómo</a:t>
            </a:r>
            <a:r>
              <a:rPr lang="en-US" sz="6000" dirty="0"/>
              <a:t> </a:t>
            </a:r>
            <a:r>
              <a:rPr lang="en-US" sz="6000" dirty="0" err="1"/>
              <a:t>creas</a:t>
            </a:r>
            <a:r>
              <a:rPr lang="en-US" sz="6000" dirty="0"/>
              <a:t> un bot?</a:t>
            </a:r>
          </a:p>
          <a:p>
            <a:r>
              <a:rPr lang="es-419" sz="6000" dirty="0"/>
              <a:t>¿Para que sirve un </a:t>
            </a:r>
            <a:r>
              <a:rPr lang="es-419" sz="6000" dirty="0" err="1"/>
              <a:t>bot</a:t>
            </a:r>
            <a:r>
              <a:rPr lang="es-419" sz="6000" dirty="0"/>
              <a:t>?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1948035967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275481" y="1319769"/>
            <a:ext cx="6804054" cy="2104201"/>
          </a:xfrm>
          <a:noFill/>
        </p:spPr>
        <p:txBody>
          <a:bodyPr vert="horz" wrap="square" lIns="93260" tIns="46630" rIns="93260" bIns="46630" rtlCol="0">
            <a:normAutofit/>
          </a:bodyPr>
          <a:lstStyle/>
          <a:p>
            <a:pPr marL="0" indent="0">
              <a:buNone/>
            </a:pPr>
            <a:r>
              <a:rPr lang="en-US" sz="2856" dirty="0">
                <a:solidFill>
                  <a:schemeClr val="tx1"/>
                </a:solidFill>
              </a:rPr>
              <a:t>El Bot Framework </a:t>
            </a:r>
            <a:r>
              <a:rPr lang="en-US" sz="2856" dirty="0" err="1">
                <a:solidFill>
                  <a:schemeClr val="tx1"/>
                </a:solidFill>
              </a:rPr>
              <a:t>es</a:t>
            </a:r>
            <a:r>
              <a:rPr lang="en-US" sz="2856" dirty="0">
                <a:solidFill>
                  <a:schemeClr val="tx1"/>
                </a:solidFill>
              </a:rPr>
              <a:t> un </a:t>
            </a:r>
            <a:r>
              <a:rPr lang="en-US" sz="2856" dirty="0" err="1">
                <a:solidFill>
                  <a:schemeClr val="tx1"/>
                </a:solidFill>
              </a:rPr>
              <a:t>servicio</a:t>
            </a:r>
            <a:r>
              <a:rPr lang="en-US" sz="2856" dirty="0">
                <a:solidFill>
                  <a:schemeClr val="tx1"/>
                </a:solidFill>
              </a:rPr>
              <a:t> </a:t>
            </a:r>
            <a:r>
              <a:rPr lang="en-US" sz="2856" dirty="0" err="1">
                <a:solidFill>
                  <a:schemeClr val="tx1"/>
                </a:solidFill>
              </a:rPr>
              <a:t>operado</a:t>
            </a:r>
            <a:r>
              <a:rPr lang="en-US" sz="2856" dirty="0">
                <a:solidFill>
                  <a:schemeClr val="tx1"/>
                </a:solidFill>
              </a:rPr>
              <a:t> </a:t>
            </a:r>
            <a:r>
              <a:rPr lang="en-US" sz="2856" dirty="0" err="1">
                <a:solidFill>
                  <a:schemeClr val="tx1"/>
                </a:solidFill>
              </a:rPr>
              <a:t>por</a:t>
            </a:r>
            <a:r>
              <a:rPr lang="en-US" sz="2856" dirty="0">
                <a:solidFill>
                  <a:schemeClr val="tx1"/>
                </a:solidFill>
              </a:rPr>
              <a:t> Microsoft y un SDK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396" dirty="0"/>
              <a:t>Bot Framework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275481" y="3851598"/>
            <a:ext cx="6804054" cy="1677685"/>
          </a:xfrm>
          <a:prstGeom prst="rect">
            <a:avLst/>
          </a:prstGeom>
          <a:noFill/>
        </p:spPr>
        <p:txBody>
          <a:bodyPr vert="horz" lIns="93260" tIns="46630" rIns="93260" bIns="4663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32634">
              <a:spcBef>
                <a:spcPct val="20000"/>
              </a:spcBef>
              <a:buSzPct val="90000"/>
              <a:buNone/>
            </a:pPr>
            <a:r>
              <a:rPr lang="en-US" sz="2856" dirty="0">
                <a:solidFill>
                  <a:srgbClr val="FFFFFF"/>
                </a:solidFill>
                <a:latin typeface="Segoe UI Light"/>
              </a:rPr>
              <a:t>El Bot Framework </a:t>
            </a:r>
            <a:r>
              <a:rPr lang="en-US" sz="2856" dirty="0" err="1">
                <a:solidFill>
                  <a:srgbClr val="FFFFFF"/>
                </a:solidFill>
                <a:latin typeface="Segoe UI Light"/>
              </a:rPr>
              <a:t>es</a:t>
            </a:r>
            <a:r>
              <a:rPr lang="en-US" sz="2856" dirty="0">
                <a:solidFill>
                  <a:srgbClr val="FFFFFF"/>
                </a:solidFill>
                <a:latin typeface="Segoe UI Light"/>
              </a:rPr>
              <a:t> </a:t>
            </a:r>
            <a:r>
              <a:rPr lang="en-US" sz="2856" dirty="0" err="1">
                <a:solidFill>
                  <a:srgbClr val="FFFFFF"/>
                </a:solidFill>
                <a:latin typeface="Segoe UI Light"/>
              </a:rPr>
              <a:t>una</a:t>
            </a:r>
            <a:r>
              <a:rPr lang="en-US" sz="2856" dirty="0">
                <a:solidFill>
                  <a:srgbClr val="FFFFFF"/>
                </a:solidFill>
                <a:latin typeface="Segoe UI Light"/>
              </a:rPr>
              <a:t> de </a:t>
            </a:r>
            <a:r>
              <a:rPr lang="en-US" sz="2856" dirty="0" err="1">
                <a:solidFill>
                  <a:srgbClr val="FFFFFF"/>
                </a:solidFill>
                <a:latin typeface="Segoe UI Light"/>
              </a:rPr>
              <a:t>tantas</a:t>
            </a:r>
            <a:r>
              <a:rPr lang="en-US" sz="2856" dirty="0">
                <a:solidFill>
                  <a:srgbClr val="FFFFFF"/>
                </a:solidFill>
                <a:latin typeface="Segoe UI Light"/>
              </a:rPr>
              <a:t> </a:t>
            </a:r>
            <a:r>
              <a:rPr lang="en-US" sz="2856" dirty="0" err="1">
                <a:solidFill>
                  <a:srgbClr val="FFFFFF"/>
                </a:solidFill>
                <a:latin typeface="Segoe UI Light"/>
              </a:rPr>
              <a:t>herramientas</a:t>
            </a:r>
            <a:r>
              <a:rPr lang="en-US" sz="2856" dirty="0">
                <a:solidFill>
                  <a:srgbClr val="FFFFFF"/>
                </a:solidFill>
                <a:latin typeface="Segoe UI Light"/>
              </a:rPr>
              <a:t> que Microsoft </a:t>
            </a:r>
            <a:r>
              <a:rPr lang="en-US" sz="2856" dirty="0" err="1">
                <a:solidFill>
                  <a:srgbClr val="FFFFFF"/>
                </a:solidFill>
                <a:latin typeface="Segoe UI Light"/>
              </a:rPr>
              <a:t>ofrece</a:t>
            </a:r>
            <a:r>
              <a:rPr lang="en-US" sz="2856" dirty="0">
                <a:solidFill>
                  <a:srgbClr val="FFFFFF"/>
                </a:solidFill>
                <a:latin typeface="Segoe UI Light"/>
              </a:rPr>
              <a:t> para </a:t>
            </a:r>
            <a:r>
              <a:rPr lang="en-US" sz="2856" dirty="0" err="1">
                <a:solidFill>
                  <a:srgbClr val="FFFFFF"/>
                </a:solidFill>
                <a:latin typeface="Segoe UI Light"/>
              </a:rPr>
              <a:t>crear</a:t>
            </a:r>
            <a:r>
              <a:rPr lang="en-US" sz="2856" dirty="0">
                <a:solidFill>
                  <a:srgbClr val="FFFFFF"/>
                </a:solidFill>
                <a:latin typeface="Segoe UI Light"/>
              </a:rPr>
              <a:t> un bot complete.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4447" y="1164269"/>
            <a:ext cx="4403819" cy="431254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166" y="6257728"/>
            <a:ext cx="776977" cy="77697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029188" y="6357248"/>
            <a:ext cx="3075064" cy="583561"/>
          </a:xfrm>
          <a:prstGeom prst="rect">
            <a:avLst/>
          </a:prstGeom>
          <a:noFill/>
        </p:spPr>
        <p:txBody>
          <a:bodyPr wrap="none" lIns="182854" tIns="146283" rIns="182854" bIns="146283" rtlCol="0">
            <a:spAutoFit/>
          </a:bodyPr>
          <a:lstStyle/>
          <a:p>
            <a:pPr defTabSz="932597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2040" kern="0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Light"/>
              </a:rPr>
              <a:t>www.botframework.com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275481" y="5476817"/>
            <a:ext cx="7551498" cy="1677685"/>
          </a:xfrm>
          <a:prstGeom prst="rect">
            <a:avLst/>
          </a:prstGeom>
          <a:noFill/>
        </p:spPr>
        <p:txBody>
          <a:bodyPr vert="horz" lIns="93260" tIns="46630" rIns="93260" bIns="4663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32634">
              <a:spcBef>
                <a:spcPct val="20000"/>
              </a:spcBef>
              <a:buSzPct val="90000"/>
              <a:buNone/>
            </a:pPr>
            <a:r>
              <a:rPr lang="en-US" sz="2856" dirty="0" err="1">
                <a:solidFill>
                  <a:srgbClr val="FFFFFF"/>
                </a:solidFill>
                <a:latin typeface="Segoe UI Light"/>
              </a:rPr>
              <a:t>Además</a:t>
            </a:r>
            <a:r>
              <a:rPr lang="en-US" sz="2856" dirty="0">
                <a:solidFill>
                  <a:srgbClr val="FFFFFF"/>
                </a:solidFill>
                <a:latin typeface="Segoe UI Light"/>
              </a:rPr>
              <a:t> </a:t>
            </a:r>
            <a:r>
              <a:rPr lang="en-US" sz="2856" dirty="0" err="1">
                <a:solidFill>
                  <a:srgbClr val="FFFFFF"/>
                </a:solidFill>
                <a:latin typeface="Segoe UI Light"/>
              </a:rPr>
              <a:t>también</a:t>
            </a:r>
            <a:r>
              <a:rPr lang="en-US" sz="2856" dirty="0">
                <a:solidFill>
                  <a:srgbClr val="FFFFFF"/>
                </a:solidFill>
                <a:latin typeface="Segoe UI Light"/>
              </a:rPr>
              <a:t> </a:t>
            </a:r>
            <a:r>
              <a:rPr lang="en-US" sz="2856" dirty="0" err="1">
                <a:solidFill>
                  <a:srgbClr val="FFFFFF"/>
                </a:solidFill>
                <a:latin typeface="Segoe UI Light"/>
              </a:rPr>
              <a:t>cuentas</a:t>
            </a:r>
            <a:r>
              <a:rPr lang="en-US" sz="2856" dirty="0">
                <a:solidFill>
                  <a:srgbClr val="FFFFFF"/>
                </a:solidFill>
                <a:latin typeface="Segoe UI Light"/>
              </a:rPr>
              <a:t> con: LUIS, Speech APIs, Azure y </a:t>
            </a:r>
            <a:r>
              <a:rPr lang="en-US" sz="2856" dirty="0" err="1">
                <a:solidFill>
                  <a:srgbClr val="FFFFFF"/>
                </a:solidFill>
                <a:latin typeface="Segoe UI Light"/>
              </a:rPr>
              <a:t>más</a:t>
            </a:r>
            <a:endParaRPr lang="en-US" sz="2856" dirty="0">
              <a:solidFill>
                <a:srgbClr val="FFFFFF"/>
              </a:solidFill>
              <a:latin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1850622096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 bwMode="auto">
          <a:xfrm>
            <a:off x="4604110" y="3451779"/>
            <a:ext cx="2835987" cy="782623"/>
          </a:xfrm>
          <a:prstGeom prst="rect">
            <a:avLst/>
          </a:prstGeom>
          <a:solidFill>
            <a:schemeClr val="bg1">
              <a:lumMod val="40000"/>
              <a:lumOff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836" dirty="0">
                <a:solidFill>
                  <a:srgbClr val="505050">
                    <a:lumMod val="50000"/>
                  </a:srgbClr>
                </a:solidFill>
                <a:latin typeface="Segoe UI"/>
                <a:ea typeface="Segoe UI" pitchFamily="34" charset="0"/>
                <a:cs typeface="Segoe UI" pitchFamily="34" charset="0"/>
              </a:rPr>
              <a:t>Your conversation logic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4364142" y="1787001"/>
            <a:ext cx="3075956" cy="1516162"/>
          </a:xfrm>
          <a:prstGeom prst="rect">
            <a:avLst/>
          </a:prstGeom>
          <a:solidFill>
            <a:schemeClr val="bg1">
              <a:lumMod val="40000"/>
              <a:lumOff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48" dirty="0" err="1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Lógica</a:t>
            </a:r>
            <a:endParaRPr lang="en-US" sz="2448" dirty="0">
              <a:solidFill>
                <a:sysClr val="windowText" lastClr="000000"/>
              </a:soli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3164302" y="3303163"/>
            <a:ext cx="1794308" cy="2874164"/>
            <a:chOff x="507999" y="3154948"/>
            <a:chExt cx="1759285" cy="2775284"/>
          </a:xfrm>
        </p:grpSpPr>
        <p:cxnSp>
          <p:nvCxnSpPr>
            <p:cNvPr id="7" name="Elbow Connector 6"/>
            <p:cNvCxnSpPr/>
            <p:nvPr/>
          </p:nvCxnSpPr>
          <p:spPr>
            <a:xfrm rot="5400000">
              <a:off x="390358" y="3577390"/>
              <a:ext cx="1818106" cy="973221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Rectangle 8"/>
            <p:cNvSpPr/>
            <p:nvPr/>
          </p:nvSpPr>
          <p:spPr bwMode="auto">
            <a:xfrm>
              <a:off x="507999" y="4973053"/>
              <a:ext cx="1759285" cy="957179"/>
            </a:xfrm>
            <a:prstGeom prst="rect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51028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448" dirty="0">
                  <a:solidFill>
                    <a:srgbClr val="505050"/>
                  </a:solidFill>
                  <a:latin typeface="Segoe UI"/>
                  <a:ea typeface="Segoe UI" pitchFamily="34" charset="0"/>
                  <a:cs typeface="Segoe UI" pitchFamily="34" charset="0"/>
                </a:rPr>
                <a:t>Web services</a:t>
              </a:r>
            </a:p>
          </p:txBody>
        </p:sp>
      </p:grpSp>
      <p:sp>
        <p:nvSpPr>
          <p:cNvPr id="10" name="Rectangle 9"/>
          <p:cNvSpPr/>
          <p:nvPr/>
        </p:nvSpPr>
        <p:spPr bwMode="auto">
          <a:xfrm>
            <a:off x="3606062" y="1116182"/>
            <a:ext cx="4761185" cy="3266838"/>
          </a:xfrm>
          <a:prstGeom prst="rect">
            <a:avLst/>
          </a:prstGeom>
          <a:noFill/>
          <a:ln w="57150">
            <a:solidFill>
              <a:schemeClr val="tx1">
                <a:lumMod val="50000"/>
              </a:schemeClr>
            </a:solidFill>
            <a:prstDash val="sysDot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48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rPr>
              <a:t>Tu bot</a:t>
            </a:r>
          </a:p>
        </p:txBody>
      </p:sp>
      <p:sp>
        <p:nvSpPr>
          <p:cNvPr id="13" name="Rectangle 12"/>
          <p:cNvSpPr/>
          <p:nvPr/>
        </p:nvSpPr>
        <p:spPr bwMode="auto">
          <a:xfrm>
            <a:off x="4604110" y="3451780"/>
            <a:ext cx="2835987" cy="782623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48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rPr>
              <a:t>Bot Builder</a:t>
            </a:r>
            <a:br>
              <a:rPr lang="en-US" sz="2448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rPr>
            </a:br>
            <a:r>
              <a:rPr lang="en-US" sz="1836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rPr>
              <a:t>(Node.js + C#)</a:t>
            </a:r>
            <a:endParaRPr lang="en-US" sz="2448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6908351" y="4234402"/>
            <a:ext cx="1794308" cy="1942925"/>
            <a:chOff x="502652" y="3867486"/>
            <a:chExt cx="1759285" cy="1905001"/>
          </a:xfrm>
          <a:solidFill>
            <a:schemeClr val="accent1"/>
          </a:solidFill>
        </p:grpSpPr>
        <p:cxnSp>
          <p:nvCxnSpPr>
            <p:cNvPr id="16" name="Elbow Connector 15"/>
            <p:cNvCxnSpPr/>
            <p:nvPr/>
          </p:nvCxnSpPr>
          <p:spPr>
            <a:xfrm rot="16200000" flipH="1">
              <a:off x="269373" y="4263860"/>
              <a:ext cx="947822" cy="155074"/>
            </a:xfrm>
            <a:prstGeom prst="bentConnector3">
              <a:avLst>
                <a:gd name="adj1" fmla="val 50000"/>
              </a:avLst>
            </a:prstGeom>
            <a:grpFill/>
            <a:ln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 16"/>
            <p:cNvSpPr/>
            <p:nvPr/>
          </p:nvSpPr>
          <p:spPr bwMode="auto">
            <a:xfrm>
              <a:off x="502652" y="4815308"/>
              <a:ext cx="1759285" cy="957179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51028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448" dirty="0">
                  <a:solidFill>
                    <a:srgbClr val="FFFFFF"/>
                  </a:solidFill>
                  <a:latin typeface="Segoe UI"/>
                  <a:ea typeface="Segoe UI" pitchFamily="34" charset="0"/>
                  <a:cs typeface="Segoe UI" pitchFamily="34" charset="0"/>
                </a:rPr>
                <a:t>LUIS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2130459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10" grpId="0" animBg="1"/>
      <p:bldP spid="1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396" dirty="0"/>
              <a:t>Bot Connector</a:t>
            </a:r>
          </a:p>
        </p:txBody>
      </p:sp>
      <p:pic>
        <p:nvPicPr>
          <p:cNvPr id="169" name="Picture 16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392" b="16494"/>
          <a:stretch/>
        </p:blipFill>
        <p:spPr>
          <a:xfrm>
            <a:off x="8536230" y="401013"/>
            <a:ext cx="3281545" cy="522569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 bwMode="auto">
          <a:xfrm>
            <a:off x="633729" y="2996682"/>
            <a:ext cx="1962223" cy="1516162"/>
          </a:xfrm>
          <a:prstGeom prst="rect">
            <a:avLst/>
          </a:prstGeom>
          <a:solidFill>
            <a:schemeClr val="bg1">
              <a:lumMod val="40000"/>
              <a:lumOff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48" dirty="0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Tu bot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3758842" y="2283292"/>
            <a:ext cx="3614495" cy="2942943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48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rPr>
              <a:t>Bot Connector</a:t>
            </a:r>
          </a:p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48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s-419" sz="2448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rPr>
              <a:t>E</a:t>
            </a:r>
            <a:r>
              <a:rPr lang="en-US" sz="2448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rPr>
              <a:t>nviar</a:t>
            </a:r>
            <a:r>
              <a:rPr lang="en-US" sz="2448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rPr>
              <a:t>/</a:t>
            </a:r>
            <a:r>
              <a:rPr lang="en-US" sz="2448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rPr>
              <a:t>Recibir</a:t>
            </a:r>
            <a:r>
              <a:rPr lang="en-US" sz="2448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rPr>
              <a:t> </a:t>
            </a:r>
            <a:r>
              <a:rPr lang="en-US" sz="2448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rPr>
              <a:t>mensajes</a:t>
            </a:r>
            <a:endParaRPr lang="en-US" sz="2448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s-419" sz="2448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rPr>
              <a:t>E</a:t>
            </a:r>
            <a:r>
              <a:rPr lang="en-US" sz="2448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rPr>
              <a:t>stado</a:t>
            </a:r>
            <a:r>
              <a:rPr lang="en-US" sz="2448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rPr>
              <a:t> de </a:t>
            </a:r>
            <a:r>
              <a:rPr lang="en-US" sz="2448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rPr>
              <a:t>almacenamiento</a:t>
            </a:r>
            <a:endParaRPr lang="en-US" sz="2448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48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rPr>
              <a:t>Traducción</a:t>
            </a:r>
            <a:endParaRPr lang="en-US" sz="2448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48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rPr>
              <a:t>Telemetría</a:t>
            </a:r>
            <a:endParaRPr lang="en-US" sz="2448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2686509" y="3754763"/>
            <a:ext cx="981261" cy="0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7554968" y="3752082"/>
            <a:ext cx="981261" cy="0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5559455" y="1536299"/>
            <a:ext cx="13270" cy="690472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 bwMode="auto">
          <a:xfrm>
            <a:off x="4149595" y="819561"/>
            <a:ext cx="2819719" cy="688477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48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rPr>
              <a:t>Dev portal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392" t="78302"/>
          <a:stretch/>
        </p:blipFill>
        <p:spPr>
          <a:xfrm>
            <a:off x="8536750" y="4705761"/>
            <a:ext cx="3281545" cy="1357789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9571037" y="433715"/>
            <a:ext cx="1402948" cy="480131"/>
          </a:xfrm>
          <a:prstGeom prst="rect">
            <a:avLst/>
          </a:prstGeom>
          <a:solidFill>
            <a:srgbClr val="002050"/>
          </a:solidFill>
        </p:spPr>
        <p:txBody>
          <a:bodyPr wrap="none">
            <a:spAutoFit/>
          </a:bodyPr>
          <a:lstStyle/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s-419" sz="28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C</a:t>
            </a:r>
            <a:r>
              <a:rPr lang="en-US" sz="28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anales</a:t>
            </a:r>
            <a:endParaRPr lang="en-US" sz="2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9575917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396" dirty="0" err="1"/>
              <a:t>Mensajes</a:t>
            </a:r>
            <a:endParaRPr lang="en-US" sz="4396" dirty="0"/>
          </a:p>
        </p:txBody>
      </p:sp>
      <p:sp>
        <p:nvSpPr>
          <p:cNvPr id="4" name="Rectangle 3"/>
          <p:cNvSpPr/>
          <p:nvPr/>
        </p:nvSpPr>
        <p:spPr bwMode="auto">
          <a:xfrm>
            <a:off x="755372" y="1118848"/>
            <a:ext cx="1962223" cy="969373"/>
          </a:xfrm>
          <a:prstGeom prst="rect">
            <a:avLst/>
          </a:prstGeom>
          <a:solidFill>
            <a:schemeClr val="bg1">
              <a:lumMod val="40000"/>
              <a:lumOff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48" dirty="0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Tu bot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3582016" y="1587337"/>
            <a:ext cx="5180680" cy="16198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2932894" y="1923805"/>
            <a:ext cx="9015165" cy="4912198"/>
          </a:xfrm>
          <a:prstGeom prst="rect">
            <a:avLst/>
          </a:prstGeom>
          <a:noFill/>
        </p:spPr>
        <p:txBody>
          <a:bodyPr wrap="square" lIns="186521" tIns="149217" rIns="186521" bIns="149217" rtlCol="0">
            <a:spAutoFit/>
          </a:bodyPr>
          <a:lstStyle/>
          <a:p>
            <a:pPr defTabSz="932597"/>
            <a:r>
              <a:rPr lang="en-US" sz="1632" dirty="0">
                <a:solidFill>
                  <a:srgbClr val="FFFFFF"/>
                </a:solidFill>
                <a:latin typeface="Consolas" panose="020B0609020204030204" pitchFamily="49" charset="0"/>
              </a:rPr>
              <a:t>{</a:t>
            </a:r>
          </a:p>
          <a:p>
            <a:pPr defTabSz="932597"/>
            <a:r>
              <a:rPr lang="en-US" sz="1632" dirty="0">
                <a:solidFill>
                  <a:srgbClr val="FFFFFF"/>
                </a:solidFill>
                <a:latin typeface="Consolas" panose="020B0609020204030204" pitchFamily="49" charset="0"/>
              </a:rPr>
              <a:t>  "type": "Message",</a:t>
            </a:r>
          </a:p>
          <a:p>
            <a:pPr defTabSz="932597"/>
            <a:r>
              <a:rPr lang="en-US" sz="1632" dirty="0">
                <a:solidFill>
                  <a:srgbClr val="FFFFFF"/>
                </a:solidFill>
                <a:latin typeface="Consolas" panose="020B0609020204030204" pitchFamily="49" charset="0"/>
              </a:rPr>
              <a:t>  "id": "68YrxgtB53Y",</a:t>
            </a:r>
          </a:p>
          <a:p>
            <a:pPr defTabSz="932597"/>
            <a:r>
              <a:rPr lang="en-US" sz="1632" dirty="0">
                <a:solidFill>
                  <a:srgbClr val="FFFFFF"/>
                </a:solidFill>
                <a:latin typeface="Consolas" panose="020B0609020204030204" pitchFamily="49" charset="0"/>
              </a:rPr>
              <a:t>  "</a:t>
            </a:r>
            <a:r>
              <a:rPr lang="en-US" sz="1632" dirty="0" err="1">
                <a:solidFill>
                  <a:srgbClr val="FFFFFF"/>
                </a:solidFill>
                <a:latin typeface="Consolas" panose="020B0609020204030204" pitchFamily="49" charset="0"/>
              </a:rPr>
              <a:t>conversationId</a:t>
            </a:r>
            <a:r>
              <a:rPr lang="en-US" sz="1632" dirty="0">
                <a:solidFill>
                  <a:srgbClr val="FFFFFF"/>
                </a:solidFill>
                <a:latin typeface="Consolas" panose="020B0609020204030204" pitchFamily="49" charset="0"/>
              </a:rPr>
              <a:t>": "DphPaFQrDuZDKyCez4AFGcT4vy5aQDje1lLGIjB8v18MFtb",</a:t>
            </a:r>
          </a:p>
          <a:p>
            <a:pPr defTabSz="932597"/>
            <a:r>
              <a:rPr lang="en-US" sz="1632" dirty="0">
                <a:solidFill>
                  <a:srgbClr val="FFFFFF"/>
                </a:solidFill>
                <a:latin typeface="Consolas" panose="020B0609020204030204" pitchFamily="49" charset="0"/>
              </a:rPr>
              <a:t>  "language": "</a:t>
            </a:r>
            <a:r>
              <a:rPr lang="en-US" sz="1632" dirty="0" err="1">
                <a:solidFill>
                  <a:srgbClr val="FFFFFF"/>
                </a:solidFill>
                <a:latin typeface="Consolas" panose="020B0609020204030204" pitchFamily="49" charset="0"/>
              </a:rPr>
              <a:t>en</a:t>
            </a:r>
            <a:r>
              <a:rPr lang="en-US" sz="1632" dirty="0">
                <a:solidFill>
                  <a:srgbClr val="FFFFFF"/>
                </a:solidFill>
                <a:latin typeface="Consolas" panose="020B0609020204030204" pitchFamily="49" charset="0"/>
              </a:rPr>
              <a:t>",</a:t>
            </a:r>
          </a:p>
          <a:p>
            <a:pPr defTabSz="932597"/>
            <a:r>
              <a:rPr lang="en-US" sz="1632" dirty="0">
                <a:solidFill>
                  <a:srgbClr val="FFFFFF"/>
                </a:solidFill>
                <a:latin typeface="Consolas" panose="020B0609020204030204" pitchFamily="49" charset="0"/>
              </a:rPr>
              <a:t>  "text": "You can say \"/order\" to order!",</a:t>
            </a:r>
          </a:p>
          <a:p>
            <a:pPr defTabSz="932597"/>
            <a:r>
              <a:rPr lang="en-US" sz="1632" dirty="0">
                <a:solidFill>
                  <a:srgbClr val="FFFFFF"/>
                </a:solidFill>
                <a:latin typeface="Consolas" panose="020B0609020204030204" pitchFamily="49" charset="0"/>
              </a:rPr>
              <a:t>  "attachments": [ ],</a:t>
            </a:r>
          </a:p>
          <a:p>
            <a:pPr defTabSz="932597"/>
            <a:r>
              <a:rPr lang="en-US" sz="1632" dirty="0">
                <a:solidFill>
                  <a:srgbClr val="FFFFFF"/>
                </a:solidFill>
                <a:latin typeface="Consolas" panose="020B0609020204030204" pitchFamily="49" charset="0"/>
              </a:rPr>
              <a:t>  "from": {</a:t>
            </a:r>
          </a:p>
          <a:p>
            <a:pPr defTabSz="932597"/>
            <a:r>
              <a:rPr lang="en-US" sz="1632" dirty="0">
                <a:solidFill>
                  <a:srgbClr val="FFFFFF"/>
                </a:solidFill>
                <a:latin typeface="Consolas" panose="020B0609020204030204" pitchFamily="49" charset="0"/>
              </a:rPr>
              <a:t>    "name": "+12065551212",</a:t>
            </a:r>
          </a:p>
          <a:p>
            <a:pPr defTabSz="932597"/>
            <a:r>
              <a:rPr lang="en-US" sz="1632" dirty="0">
                <a:solidFill>
                  <a:srgbClr val="FFFFFF"/>
                </a:solidFill>
                <a:latin typeface="Consolas" panose="020B0609020204030204" pitchFamily="49" charset="0"/>
              </a:rPr>
              <a:t>    "</a:t>
            </a:r>
            <a:r>
              <a:rPr lang="en-US" sz="1632" dirty="0" err="1">
                <a:solidFill>
                  <a:srgbClr val="FFFFFF"/>
                </a:solidFill>
                <a:latin typeface="Consolas" panose="020B0609020204030204" pitchFamily="49" charset="0"/>
              </a:rPr>
              <a:t>channelId</a:t>
            </a:r>
            <a:r>
              <a:rPr lang="en-US" sz="1632" dirty="0">
                <a:solidFill>
                  <a:srgbClr val="FFFFFF"/>
                </a:solidFill>
                <a:latin typeface="Consolas" panose="020B0609020204030204" pitchFamily="49" charset="0"/>
              </a:rPr>
              <a:t>": "</a:t>
            </a:r>
            <a:r>
              <a:rPr lang="en-US" sz="1632" dirty="0" err="1">
                <a:solidFill>
                  <a:srgbClr val="FFFFFF"/>
                </a:solidFill>
                <a:latin typeface="Consolas" panose="020B0609020204030204" pitchFamily="49" charset="0"/>
              </a:rPr>
              <a:t>sms</a:t>
            </a:r>
            <a:r>
              <a:rPr lang="en-US" sz="1632" dirty="0">
                <a:solidFill>
                  <a:srgbClr val="FFFFFF"/>
                </a:solidFill>
                <a:latin typeface="Consolas" panose="020B0609020204030204" pitchFamily="49" charset="0"/>
              </a:rPr>
              <a:t>",</a:t>
            </a:r>
          </a:p>
          <a:p>
            <a:pPr defTabSz="932597"/>
            <a:r>
              <a:rPr lang="en-US" sz="1632" dirty="0">
                <a:solidFill>
                  <a:srgbClr val="FFFFFF"/>
                </a:solidFill>
                <a:latin typeface="Consolas" panose="020B0609020204030204" pitchFamily="49" charset="0"/>
              </a:rPr>
              <a:t>    "address": "+12065551212",</a:t>
            </a:r>
          </a:p>
          <a:p>
            <a:pPr defTabSz="932597"/>
            <a:r>
              <a:rPr lang="en-US" sz="1632" dirty="0">
                <a:solidFill>
                  <a:srgbClr val="FFFFFF"/>
                </a:solidFill>
                <a:latin typeface="Consolas" panose="020B0609020204030204" pitchFamily="49" charset="0"/>
              </a:rPr>
              <a:t>    "id": "Ro52hKN287",</a:t>
            </a:r>
          </a:p>
          <a:p>
            <a:pPr defTabSz="932597"/>
            <a:r>
              <a:rPr lang="en-US" sz="1632" dirty="0">
                <a:solidFill>
                  <a:srgbClr val="FFFFFF"/>
                </a:solidFill>
                <a:latin typeface="Consolas" panose="020B0609020204030204" pitchFamily="49" charset="0"/>
              </a:rPr>
              <a:t>    "</a:t>
            </a:r>
            <a:r>
              <a:rPr lang="en-US" sz="1632" dirty="0" err="1">
                <a:solidFill>
                  <a:srgbClr val="FFFFFF"/>
                </a:solidFill>
                <a:latin typeface="Consolas" panose="020B0609020204030204" pitchFamily="49" charset="0"/>
              </a:rPr>
              <a:t>isBot</a:t>
            </a:r>
            <a:r>
              <a:rPr lang="en-US" sz="1632" dirty="0">
                <a:solidFill>
                  <a:srgbClr val="FFFFFF"/>
                </a:solidFill>
                <a:latin typeface="Consolas" panose="020B0609020204030204" pitchFamily="49" charset="0"/>
              </a:rPr>
              <a:t>": false</a:t>
            </a:r>
          </a:p>
          <a:p>
            <a:pPr defTabSz="932597"/>
            <a:r>
              <a:rPr lang="en-US" sz="1632" dirty="0">
                <a:solidFill>
                  <a:srgbClr val="FFFFFF"/>
                </a:solidFill>
                <a:latin typeface="Consolas" panose="020B0609020204030204" pitchFamily="49" charset="0"/>
              </a:rPr>
              <a:t>  },</a:t>
            </a:r>
          </a:p>
          <a:p>
            <a:pPr defTabSz="932597"/>
            <a:r>
              <a:rPr lang="en-US" sz="1632" dirty="0">
                <a:solidFill>
                  <a:srgbClr val="FFFFFF"/>
                </a:solidFill>
                <a:latin typeface="Consolas" panose="020B0609020204030204" pitchFamily="49" charset="0"/>
              </a:rPr>
              <a:t>  "</a:t>
            </a:r>
            <a:r>
              <a:rPr lang="en-US" sz="1632" dirty="0" err="1">
                <a:solidFill>
                  <a:srgbClr val="FFFFFF"/>
                </a:solidFill>
                <a:latin typeface="Consolas" panose="020B0609020204030204" pitchFamily="49" charset="0"/>
              </a:rPr>
              <a:t>channelData</a:t>
            </a:r>
            <a:r>
              <a:rPr lang="en-US" sz="1632" dirty="0">
                <a:solidFill>
                  <a:srgbClr val="FFFFFF"/>
                </a:solidFill>
                <a:latin typeface="Consolas" panose="020B0609020204030204" pitchFamily="49" charset="0"/>
              </a:rPr>
              <a:t>": { </a:t>
            </a:r>
            <a:r>
              <a:rPr lang="en-US" sz="1632" i="1" dirty="0">
                <a:solidFill>
                  <a:srgbClr val="FFFFFF"/>
                </a:solidFill>
                <a:latin typeface="Consolas" panose="020B0609020204030204" pitchFamily="49" charset="0"/>
              </a:rPr>
              <a:t>SMS data here</a:t>
            </a:r>
            <a:r>
              <a:rPr lang="en-US" sz="1632" dirty="0">
                <a:solidFill>
                  <a:srgbClr val="FFFFFF"/>
                </a:solidFill>
                <a:latin typeface="Consolas" panose="020B0609020204030204" pitchFamily="49" charset="0"/>
              </a:rPr>
              <a:t> },</a:t>
            </a:r>
          </a:p>
          <a:p>
            <a:pPr defTabSz="932597"/>
            <a:r>
              <a:rPr lang="en-US" sz="1632" dirty="0">
                <a:solidFill>
                  <a:srgbClr val="FFFFFF"/>
                </a:solidFill>
                <a:latin typeface="Consolas" panose="020B0609020204030204" pitchFamily="49" charset="0"/>
              </a:rPr>
              <a:t>  "</a:t>
            </a:r>
            <a:r>
              <a:rPr lang="en-US" sz="1632" dirty="0" err="1">
                <a:solidFill>
                  <a:srgbClr val="FFFFFF"/>
                </a:solidFill>
                <a:latin typeface="Consolas" panose="020B0609020204030204" pitchFamily="49" charset="0"/>
              </a:rPr>
              <a:t>botUserData</a:t>
            </a:r>
            <a:r>
              <a:rPr lang="en-US" sz="1632" dirty="0">
                <a:solidFill>
                  <a:srgbClr val="FFFFFF"/>
                </a:solidFill>
                <a:latin typeface="Consolas" panose="020B0609020204030204" pitchFamily="49" charset="0"/>
              </a:rPr>
              <a:t>": { </a:t>
            </a:r>
            <a:r>
              <a:rPr lang="en-US" sz="1632" i="1" dirty="0">
                <a:solidFill>
                  <a:srgbClr val="FFFFFF"/>
                </a:solidFill>
                <a:latin typeface="Consolas" panose="020B0609020204030204" pitchFamily="49" charset="0"/>
              </a:rPr>
              <a:t>your data here</a:t>
            </a:r>
            <a:r>
              <a:rPr lang="en-US" sz="1632" dirty="0">
                <a:solidFill>
                  <a:srgbClr val="FFFFFF"/>
                </a:solidFill>
                <a:latin typeface="Consolas" panose="020B0609020204030204" pitchFamily="49" charset="0"/>
              </a:rPr>
              <a:t> },</a:t>
            </a:r>
          </a:p>
          <a:p>
            <a:pPr defTabSz="932597"/>
            <a:r>
              <a:rPr lang="en-US" sz="1632" dirty="0">
                <a:solidFill>
                  <a:srgbClr val="FFFFFF"/>
                </a:solidFill>
                <a:latin typeface="Consolas" panose="020B0609020204030204" pitchFamily="49" charset="0"/>
              </a:rPr>
              <a:t>  ...</a:t>
            </a:r>
          </a:p>
          <a:p>
            <a:pPr defTabSz="932597"/>
            <a:r>
              <a:rPr lang="en-US" sz="1632" dirty="0">
                <a:solidFill>
                  <a:srgbClr val="FFFFFF"/>
                </a:solidFill>
                <a:latin typeface="Consolas" panose="020B0609020204030204" pitchFamily="49" charset="0"/>
              </a:rPr>
              <a:t>}</a:t>
            </a:r>
            <a:endParaRPr lang="en-US" sz="2040" dirty="0"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latin typeface="Consolas" panose="020B0609020204030204" pitchFamily="49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9627119" y="1165850"/>
            <a:ext cx="1962223" cy="969373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48" dirty="0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rPr>
              <a:t>Bot Connector</a:t>
            </a:r>
          </a:p>
        </p:txBody>
      </p:sp>
      <p:cxnSp>
        <p:nvCxnSpPr>
          <p:cNvPr id="5" name="Straight Connector 4"/>
          <p:cNvCxnSpPr/>
          <p:nvPr/>
        </p:nvCxnSpPr>
        <p:spPr>
          <a:xfrm flipH="1">
            <a:off x="3222603" y="1702708"/>
            <a:ext cx="1865206" cy="385514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5723675" y="1702708"/>
            <a:ext cx="4606495" cy="974994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7790521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3094542422"/>
              </p:ext>
            </p:extLst>
          </p:nvPr>
        </p:nvGraphicFramePr>
        <p:xfrm>
          <a:off x="391821" y="2634525"/>
          <a:ext cx="11676382" cy="13431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323471099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74637" y="2582862"/>
            <a:ext cx="11889564" cy="917575"/>
          </a:xfrm>
        </p:spPr>
        <p:txBody>
          <a:bodyPr/>
          <a:lstStyle/>
          <a:p>
            <a:r>
              <a:rPr lang="es-419" sz="8000" dirty="0"/>
              <a:t>¡A trabajar!</a:t>
            </a:r>
            <a:endParaRPr lang="en-US" sz="8000" dirty="0"/>
          </a:p>
        </p:txBody>
      </p:sp>
    </p:spTree>
    <p:extLst>
      <p:ext uri="{BB962C8B-B14F-4D97-AF65-F5344CB8AC3E}">
        <p14:creationId xmlns:p14="http://schemas.microsoft.com/office/powerpoint/2010/main" val="940723936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5-30721_Build_2016_Template_Light">
  <a:themeElements>
    <a:clrScheme name="Build 2016">
      <a:dk1>
        <a:srgbClr val="505050"/>
      </a:dk1>
      <a:lt1>
        <a:srgbClr val="FFFFFF"/>
      </a:lt1>
      <a:dk2>
        <a:srgbClr val="0078D7"/>
      </a:dk2>
      <a:lt2>
        <a:srgbClr val="F8F8F8"/>
      </a:lt2>
      <a:accent1>
        <a:srgbClr val="0078D7"/>
      </a:accent1>
      <a:accent2>
        <a:srgbClr val="002050"/>
      </a:accent2>
      <a:accent3>
        <a:srgbClr val="00BCF2"/>
      </a:accent3>
      <a:accent4>
        <a:srgbClr val="D2D2D2"/>
      </a:accent4>
      <a:accent5>
        <a:srgbClr val="737373"/>
      </a:accent5>
      <a:accent6>
        <a:srgbClr val="50505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Build_2016_16x9_Template.potx" id="{2D9F1654-7A66-4699-829C-201E10216A69}" vid="{2DD1E4E3-0871-45BE-BEDE-345B55444DCB}"/>
    </a:ext>
  </a:extLst>
</a:theme>
</file>

<file path=ppt/theme/theme2.xml><?xml version="1.0" encoding="utf-8"?>
<a:theme xmlns:a="http://schemas.openxmlformats.org/drawingml/2006/main" name="5-30721_Build_2016_Template_Dark">
  <a:themeElements>
    <a:clrScheme name="Build 2016 Dark">
      <a:dk1>
        <a:srgbClr val="505050"/>
      </a:dk1>
      <a:lt1>
        <a:srgbClr val="FFFFFF"/>
      </a:lt1>
      <a:dk2>
        <a:srgbClr val="0078D7"/>
      </a:dk2>
      <a:lt2>
        <a:srgbClr val="F8F8F8"/>
      </a:lt2>
      <a:accent1>
        <a:srgbClr val="00BCF2"/>
      </a:accent1>
      <a:accent2>
        <a:srgbClr val="0078D7"/>
      </a:accent2>
      <a:accent3>
        <a:srgbClr val="002050"/>
      </a:accent3>
      <a:accent4>
        <a:srgbClr val="D2D2D2"/>
      </a:accent4>
      <a:accent5>
        <a:srgbClr val="737373"/>
      </a:accent5>
      <a:accent6>
        <a:srgbClr val="323232"/>
      </a:accent6>
      <a:hlink>
        <a:srgbClr val="5DDCFF"/>
      </a:hlink>
      <a:folHlink>
        <a:srgbClr val="5DDCFF"/>
      </a:folHlink>
    </a:clrScheme>
    <a:fontScheme name="Custom 2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Build_2016_16x9_Template.potx" id="{2D9F1654-7A66-4699-829C-201E10216A69}" vid="{EE767E89-5D4D-44CA-8070-C9EE1D87F83B}"/>
    </a:ext>
  </a:extLst>
</a:theme>
</file>

<file path=ppt/theme/theme3.xml><?xml version="1.0" encoding="utf-8"?>
<a:theme xmlns:a="http://schemas.openxmlformats.org/drawingml/2006/main" name="5-30711_TR22_BO_CT_Template">
  <a:themeElements>
    <a:clrScheme name="TR20 - BO">
      <a:dk1>
        <a:srgbClr val="505050"/>
      </a:dk1>
      <a:lt1>
        <a:srgbClr val="FFFFFF"/>
      </a:lt1>
      <a:dk2>
        <a:srgbClr val="0078D7"/>
      </a:dk2>
      <a:lt2>
        <a:srgbClr val="D2D2D2"/>
      </a:lt2>
      <a:accent1>
        <a:srgbClr val="D83B01"/>
      </a:accent1>
      <a:accent2>
        <a:srgbClr val="0078D7"/>
      </a:accent2>
      <a:accent3>
        <a:srgbClr val="BAD80A"/>
      </a:accent3>
      <a:accent4>
        <a:srgbClr val="FFB900"/>
      </a:accent4>
      <a:accent5>
        <a:srgbClr val="5C2D91"/>
      </a:accent5>
      <a:accent6>
        <a:srgbClr val="002050"/>
      </a:accent6>
      <a:hlink>
        <a:srgbClr val="002050"/>
      </a:hlink>
      <a:folHlink>
        <a:srgbClr val="002050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 w="3175"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R22_BO_CT_Template.potx" id="{B1B2F3F2-0B4F-4209-B007-CB76AE668BD4}" vid="{5E751991-B51F-49F7-957F-139A6D02B770}"/>
    </a:ext>
  </a:extLst>
</a:theme>
</file>

<file path=ppt/theme/theme4.xml><?xml version="1.0" encoding="utf-8"?>
<a:theme xmlns:a="http://schemas.openxmlformats.org/drawingml/2006/main" name="COLOR TEMPLATE">
  <a:themeElements>
    <a:clrScheme name="Custom 11">
      <a:dk1>
        <a:srgbClr val="505050"/>
      </a:dk1>
      <a:lt1>
        <a:srgbClr val="FFFFFF"/>
      </a:lt1>
      <a:dk2>
        <a:srgbClr val="002050"/>
      </a:dk2>
      <a:lt2>
        <a:srgbClr val="CDF4FF"/>
      </a:lt2>
      <a:accent1>
        <a:srgbClr val="0078D7"/>
      </a:accent1>
      <a:accent2>
        <a:srgbClr val="D83B01"/>
      </a:accent2>
      <a:accent3>
        <a:srgbClr val="107C10"/>
      </a:accent3>
      <a:accent4>
        <a:srgbClr val="B4009E"/>
      </a:accent4>
      <a:accent5>
        <a:srgbClr val="5C2D91"/>
      </a:accent5>
      <a:accent6>
        <a:srgbClr val="008272"/>
      </a:accent6>
      <a:hlink>
        <a:srgbClr val="CDF4FF"/>
      </a:hlink>
      <a:folHlink>
        <a:srgbClr val="CDF4FF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oduct_Brand_template_16-9_Business_DARK_BLUE_1.potx" id="{0F2C6A5A-CB9F-44E8-92D9-A9A1E28D15E7}" vid="{2D6B5C47-15D3-4853-A69E-31534ABCEC61}"/>
    </a:ext>
  </a:extLst>
</a:theme>
</file>

<file path=ppt/theme/theme5.xml><?xml version="1.0" encoding="utf-8"?>
<a:theme xmlns:a="http://schemas.openxmlformats.org/drawingml/2006/main" name="5_COLOR TEMPLATE">
  <a:themeElements>
    <a:clrScheme name="Custom 11">
      <a:dk1>
        <a:srgbClr val="505050"/>
      </a:dk1>
      <a:lt1>
        <a:srgbClr val="FFFFFF"/>
      </a:lt1>
      <a:dk2>
        <a:srgbClr val="002050"/>
      </a:dk2>
      <a:lt2>
        <a:srgbClr val="CDF4FF"/>
      </a:lt2>
      <a:accent1>
        <a:srgbClr val="0078D7"/>
      </a:accent1>
      <a:accent2>
        <a:srgbClr val="D83B01"/>
      </a:accent2>
      <a:accent3>
        <a:srgbClr val="107C10"/>
      </a:accent3>
      <a:accent4>
        <a:srgbClr val="B4009E"/>
      </a:accent4>
      <a:accent5>
        <a:srgbClr val="5C2D91"/>
      </a:accent5>
      <a:accent6>
        <a:srgbClr val="008272"/>
      </a:accent6>
      <a:hlink>
        <a:srgbClr val="CDF4FF"/>
      </a:hlink>
      <a:folHlink>
        <a:srgbClr val="CDF4FF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oduct_Brand_template_16-9_Business_DARK_BLUE_1.potx" id="{0F2C6A5A-CB9F-44E8-92D9-A9A1E28D15E7}" vid="{2D6B5C47-15D3-4853-A69E-31534ABCEC61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ikesCount xmlns="http://schemas.microsoft.com/sharepoint/v3" xsi:nil="true"/>
    <d12e2661e9634d9aa98bbb375f31aced xmlns="01c77077-aee4-4b5f-bd4e-9cd40a6fff29">
      <Terms xmlns="http://schemas.microsoft.com/office/infopath/2007/PartnerControls">
        <TermInfo xmlns="http://schemas.microsoft.com/office/infopath/2007/PartnerControls">
          <TermName xmlns="http://schemas.microsoft.com/office/infopath/2007/PartnerControls">Moscone Center</TermName>
          <TermId xmlns="http://schemas.microsoft.com/office/infopath/2007/PartnerControls">d4f36a2e-dd0d-4424-990f-7c93b4e9f063</TermId>
        </TermInfo>
      </Terms>
    </d12e2661e9634d9aa98bbb375f31aced>
    <Event_x0020_Start_x0020_Date xmlns="01c77077-aee4-4b5f-bd4e-9cd40a6fff29">2016-03-30T07:00:00+00:00</Event_x0020_Start_x0020_Date>
    <Target_x0020_Audiences xmlns="8ff673fc-3231-4e3a-893b-6d7f7cd32766" xsi:nil="true"/>
    <iaa5f83406f94009a0f6a3e890699ff7 xmlns="01c77077-aee4-4b5f-bd4e-9cd40a6fff29">
      <Terms xmlns="http://schemas.microsoft.com/office/infopath/2007/PartnerControls">
        <TermInfo xmlns="http://schemas.microsoft.com/office/infopath/2007/PartnerControls">
          <TermName xmlns="http://schemas.microsoft.com/office/infopath/2007/PartnerControls">San Francisco</TermName>
          <TermId xmlns="http://schemas.microsoft.com/office/infopath/2007/PartnerControls">84dfcb53-432b-499d-8965-93d483d36b4a</TermId>
        </TermInfo>
      </Terms>
    </iaa5f83406f94009a0f6a3e890699ff7>
    <External_x0020_Speaker xmlns="01c77077-aee4-4b5f-bd4e-9cd40a6fff29">Dan Driscoll; Mike Hall</External_x0020_Speaker>
    <m6878b9dd7994da4ba144f95347d99c6 xmlns="01c77077-aee4-4b5f-bd4e-9cd40a6fff29">
      <Terms xmlns="http://schemas.microsoft.com/office/infopath/2007/PartnerControls"/>
    </m6878b9dd7994da4ba144f95347d99c6>
    <Presentation_x0020_Date xmlns="01c77077-aee4-4b5f-bd4e-9cd40a6fff29">2016-03-30T07:00:00+00:00</Presentation_x0020_Date>
    <fc15c16204564de583b4c942b10d19ec xmlns="01c77077-aee4-4b5f-bd4e-9cd40a6fff29">
      <Terms xmlns="http://schemas.microsoft.com/office/infopath/2007/PartnerControls"/>
    </fc15c16204564de583b4c942b10d19ec>
    <mb2e01f7e2d8413988e28e59aa226eec xmlns="01c77077-aee4-4b5f-bd4e-9cd40a6fff29">
      <Terms xmlns="http://schemas.microsoft.com/office/infopath/2007/PartnerControls">
        <TermInfo xmlns="http://schemas.microsoft.com/office/infopath/2007/PartnerControls">
          <TermName xmlns="http://schemas.microsoft.com/office/infopath/2007/PartnerControls">Build</TermName>
          <TermId xmlns="http://schemas.microsoft.com/office/infopath/2007/PartnerControls">58542b36-5bf5-46a6-a53f-a41fb7a73785</TermId>
        </TermInfo>
      </Terms>
    </mb2e01f7e2d8413988e28e59aa226eec>
    <MS_x0020_Content_x0020_Owner xmlns="01c77077-aee4-4b5f-bd4e-9cd40a6fff29">
      <UserInfo>
        <DisplayName/>
        <AccountId xsi:nil="true"/>
        <AccountType/>
      </UserInfo>
    </MS_x0020_Content_x0020_Owner>
    <Session_x0020_Code xmlns="01c77077-aee4-4b5f-bd4e-9cd40a6fff29">B821</Session_x0020_Code>
    <Event_x0020_End_x0020_Date xmlns="01c77077-aee4-4b5f-bd4e-9cd40a6fff29">2016-04-01T07:00:00+00:00</Event_x0020_End_x0020_Date>
    <o1010385baed4da9b5076a6aa651d1e5 xmlns="01c77077-aee4-4b5f-bd4e-9cd40a6fff29">
      <Terms xmlns="http://schemas.microsoft.com/office/infopath/2007/PartnerControls"/>
    </o1010385baed4da9b5076a6aa651d1e5>
    <kc6d1bd9a46e4e5fbbbf99ca3de7a092 xmlns="01c77077-aee4-4b5f-bd4e-9cd40a6fff29">
      <Terms xmlns="http://schemas.microsoft.com/office/infopath/2007/PartnerControls"/>
    </kc6d1bd9a46e4e5fbbbf99ca3de7a092>
    <MS_x0020_Speaker xmlns="01c77077-aee4-4b5f-bd4e-9cd40a6fff29">
      <UserInfo>
        <DisplayName/>
        <AccountId xsi:nil="true"/>
        <AccountType/>
      </UserInfo>
    </MS_x0020_Speaker>
    <TaxKeywordTaxHTField xmlns="230e9df3-be65-4c73-a93b-d1236ebd677e">
      <Terms xmlns="http://schemas.microsoft.com/office/infopath/2007/PartnerControls">
        <TermInfo xmlns="http://schemas.microsoft.com/office/infopath/2007/PartnerControls">
          <TermName xmlns="http://schemas.microsoft.com/office/infopath/2007/PartnerControls">Microsoft Build 2016</TermName>
          <TermId xmlns="http://schemas.microsoft.com/office/infopath/2007/PartnerControls">da8a10b5-9bc3-4217-80aa-6b60d6ec1cee</TermId>
        </TermInfo>
      </Terms>
    </TaxKeywordTaxHTField>
    <TaxCatchAll xmlns="230e9df3-be65-4c73-a93b-d1236ebd677e">
      <Value>48</Value>
      <Value>47</Value>
      <Value>46</Value>
      <Value>49</Value>
    </TaxCatchAll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PresentationsDoc" ma:contentTypeID="0x01010031DCF4CA090F824DB1E4CCBB6B9D64EA00101E8AAD132F8F4D96340D6376C8BB3E" ma:contentTypeVersion="21" ma:contentTypeDescription="" ma:contentTypeScope="" ma:versionID="264624295c8b52c397a103286eb3d87c">
  <xsd:schema xmlns:xsd="http://www.w3.org/2001/XMLSchema" xmlns:xs="http://www.w3.org/2001/XMLSchema" xmlns:p="http://schemas.microsoft.com/office/2006/metadata/properties" xmlns:ns1="http://schemas.microsoft.com/sharepoint/v3" xmlns:ns2="01c77077-aee4-4b5f-bd4e-9cd40a6fff29" xmlns:ns3="230e9df3-be65-4c73-a93b-d1236ebd677e" xmlns:ns5="8ff673fc-3231-4e3a-893b-6d7f7cd32766" targetNamespace="http://schemas.microsoft.com/office/2006/metadata/properties" ma:root="true" ma:fieldsID="795b20f19f95dfa6d1f4d708b4ec8d36" ns1:_="" ns2:_="" ns3:_="" ns5:_="">
    <xsd:import namespace="http://schemas.microsoft.com/sharepoint/v3"/>
    <xsd:import namespace="01c77077-aee4-4b5f-bd4e-9cd40a6fff29"/>
    <xsd:import namespace="230e9df3-be65-4c73-a93b-d1236ebd677e"/>
    <xsd:import namespace="8ff673fc-3231-4e3a-893b-6d7f7cd32766"/>
    <xsd:element name="properties">
      <xsd:complexType>
        <xsd:sequence>
          <xsd:element name="documentManagement">
            <xsd:complexType>
              <xsd:all>
                <xsd:element ref="ns2:mb2e01f7e2d8413988e28e59aa226eec" minOccurs="0"/>
                <xsd:element ref="ns3:TaxCatchAll" minOccurs="0"/>
                <xsd:element ref="ns3:TaxCatchAllLabel" minOccurs="0"/>
                <xsd:element ref="ns2:iaa5f83406f94009a0f6a3e890699ff7" minOccurs="0"/>
                <xsd:element ref="ns2:d12e2661e9634d9aa98bbb375f31aced" minOccurs="0"/>
                <xsd:element ref="ns2:Event_x0020_Start_x0020_Date" minOccurs="0"/>
                <xsd:element ref="ns2:Event_x0020_End_x0020_Date" minOccurs="0"/>
                <xsd:element ref="ns2:Presentation_x0020_Date" minOccurs="0"/>
                <xsd:element ref="ns2:MS_x0020_Speaker" minOccurs="0"/>
                <xsd:element ref="ns2:External_x0020_Speaker" minOccurs="0"/>
                <xsd:element ref="ns2:o1010385baed4da9b5076a6aa651d1e5" minOccurs="0"/>
                <xsd:element ref="ns2:kc6d1bd9a46e4e5fbbbf99ca3de7a092" minOccurs="0"/>
                <xsd:element ref="ns2:Session_x0020_Code" minOccurs="0"/>
                <xsd:element ref="ns2:MS_x0020_Content_x0020_Owner" minOccurs="0"/>
                <xsd:element ref="ns2:m6878b9dd7994da4ba144f95347d99c6" minOccurs="0"/>
                <xsd:element ref="ns2:fc15c16204564de583b4c942b10d19ec" minOccurs="0"/>
                <xsd:element ref="ns1:AverageRating" minOccurs="0"/>
                <xsd:element ref="ns1:RatingCount" minOccurs="0"/>
                <xsd:element ref="ns1:LikesCount" minOccurs="0"/>
                <xsd:element ref="ns3:TaxKeywordTaxHTField" minOccurs="0"/>
                <xsd:element ref="ns5:Target_x0020_Audiences" minOccurs="0"/>
                <xsd:element ref="ns2:SharedWithUsers" minOccurs="0"/>
                <xsd:element ref="ns2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AverageRating" ma:index="31" nillable="true" ma:displayName="Rating (0-5)" ma:decimals="2" ma:description="Average value of all the ratings that have been submitted" ma:internalName="AverageRating" ma:readOnly="true">
      <xsd:simpleType>
        <xsd:restriction base="dms:Number"/>
      </xsd:simpleType>
    </xsd:element>
    <xsd:element name="RatingCount" ma:index="32" nillable="true" ma:displayName="Number of Ratings" ma:decimals="0" ma:description="Number of ratings submitted" ma:internalName="RatingCount" ma:readOnly="true">
      <xsd:simpleType>
        <xsd:restriction base="dms:Number"/>
      </xsd:simpleType>
    </xsd:element>
    <xsd:element name="LikesCount" ma:index="33" nillable="true" ma:displayName="Number of Likes" ma:internalName="LikesCount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1c77077-aee4-4b5f-bd4e-9cd40a6fff29" elementFormDefault="qualified">
    <xsd:import namespace="http://schemas.microsoft.com/office/2006/documentManagement/types"/>
    <xsd:import namespace="http://schemas.microsoft.com/office/infopath/2007/PartnerControls"/>
    <xsd:element name="mb2e01f7e2d8413988e28e59aa226eec" ma:index="8" nillable="true" ma:taxonomy="true" ma:internalName="mb2e01f7e2d8413988e28e59aa226eec" ma:taxonomyFieldName="Event_x0020_Name" ma:displayName="Event Name" ma:default="" ma:fieldId="{6b2e01f7-e2d8-4139-88e2-8e59aa226eec}" ma:sspId="e385fb40-52d4-4fae-9c5b-3e8ff8a5878e" ma:termSetId="32cfb7b5-aebe-4989-95ed-0d5619f5d6c0" ma:anchorId="eaa4d92a-3824-4a49-92be-7ef169e4e325" ma:open="false" ma:isKeyword="false">
      <xsd:complexType>
        <xsd:sequence>
          <xsd:element ref="pc:Terms" minOccurs="0" maxOccurs="1"/>
        </xsd:sequence>
      </xsd:complexType>
    </xsd:element>
    <xsd:element name="iaa5f83406f94009a0f6a3e890699ff7" ma:index="12" nillable="true" ma:taxonomy="true" ma:internalName="iaa5f83406f94009a0f6a3e890699ff7" ma:taxonomyFieldName="Event_x0020_Location" ma:displayName="Event Location" ma:default="" ma:fieldId="{2aa5f834-06f9-4009-a0f6-a3e890699ff7}" ma:sspId="e385fb40-52d4-4fae-9c5b-3e8ff8a5878e" ma:termSetId="ff02addd-433e-4baa-a831-22be402789db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d12e2661e9634d9aa98bbb375f31aced" ma:index="14" nillable="true" ma:taxonomy="true" ma:internalName="d12e2661e9634d9aa98bbb375f31aced" ma:taxonomyFieldName="Event_x0020_Venue" ma:displayName="Event Venue" ma:default="" ma:fieldId="{d12e2661-e963-4d9a-a98b-bb375f31aced}" ma:sspId="e385fb40-52d4-4fae-9c5b-3e8ff8a5878e" ma:termSetId="ff02addd-433e-4baa-a831-22be402789db" ma:anchorId="d989be80-0593-11e1-be50-0800200c9a66" ma:open="false" ma:isKeyword="false">
      <xsd:complexType>
        <xsd:sequence>
          <xsd:element ref="pc:Terms" minOccurs="0" maxOccurs="1"/>
        </xsd:sequence>
      </xsd:complexType>
    </xsd:element>
    <xsd:element name="Event_x0020_Start_x0020_Date" ma:index="16" nillable="true" ma:displayName="Event Start Date" ma:format="DateOnly" ma:internalName="Event_x0020_Start_x0020_Date">
      <xsd:simpleType>
        <xsd:restriction base="dms:DateTime"/>
      </xsd:simpleType>
    </xsd:element>
    <xsd:element name="Event_x0020_End_x0020_Date" ma:index="17" nillable="true" ma:displayName="Event End Date" ma:format="DateOnly" ma:internalName="Event_x0020_End_x0020_Date">
      <xsd:simpleType>
        <xsd:restriction base="dms:DateTime"/>
      </xsd:simpleType>
    </xsd:element>
    <xsd:element name="Presentation_x0020_Date" ma:index="18" nillable="true" ma:displayName="Presentation Date" ma:format="DateOnly" ma:internalName="Presentation_x0020_Date">
      <xsd:simpleType>
        <xsd:restriction base="dms:DateTime"/>
      </xsd:simpleType>
    </xsd:element>
    <xsd:element name="MS_x0020_Speaker" ma:index="19" nillable="true" ma:displayName="MS Speaker" ma:list="UserInfo" ma:SharePointGroup="0" ma:internalName="MS_x0020_Speaker" ma:showField="ImnNam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xternal_x0020_Speaker" ma:index="20" nillable="true" ma:displayName="External Speaker" ma:internalName="External_x0020_Speaker">
      <xsd:simpleType>
        <xsd:restriction base="dms:Text">
          <xsd:maxLength value="255"/>
        </xsd:restriction>
      </xsd:simpleType>
    </xsd:element>
    <xsd:element name="o1010385baed4da9b5076a6aa651d1e5" ma:index="21" nillable="true" ma:taxonomy="true" ma:internalName="o1010385baed4da9b5076a6aa651d1e5" ma:taxonomyFieldName="Product" ma:displayName="Product" ma:default="" ma:fieldId="{81010385-baed-4da9-b507-6a6aa651d1e5}" ma:taxonomyMulti="true" ma:sspId="e385fb40-52d4-4fae-9c5b-3e8ff8a5878e" ma:termSetId="e8298524-23d5-441d-8e61-21bed1c2c470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kc6d1bd9a46e4e5fbbbf99ca3de7a092" ma:index="23" nillable="true" ma:taxonomy="true" ma:internalName="kc6d1bd9a46e4e5fbbbf99ca3de7a092" ma:taxonomyFieldName="Campaign" ma:displayName="Campaign" ma:default="" ma:fieldId="{4c6d1bd9-a46e-4e5f-bbbf-99ca3de7a092}" ma:taxonomyMulti="true" ma:sspId="e385fb40-52d4-4fae-9c5b-3e8ff8a5878e" ma:termSetId="eb6054b1-3a98-4c79-97b4-d20150dd266e" ma:anchorId="a7bf803d-fc4f-4bb4-903c-88e76437cc17" ma:open="false" ma:isKeyword="false">
      <xsd:complexType>
        <xsd:sequence>
          <xsd:element ref="pc:Terms" minOccurs="0" maxOccurs="1"/>
        </xsd:sequence>
      </xsd:complexType>
    </xsd:element>
    <xsd:element name="Session_x0020_Code" ma:index="25" nillable="true" ma:displayName="Session Code" ma:internalName="Session_x0020_Code">
      <xsd:simpleType>
        <xsd:restriction base="dms:Text">
          <xsd:maxLength value="255"/>
        </xsd:restriction>
      </xsd:simpleType>
    </xsd:element>
    <xsd:element name="MS_x0020_Content_x0020_Owner" ma:index="26" nillable="true" ma:displayName="MS Content Owner" ma:list="UserInfo" ma:SharePointGroup="0" ma:internalName="MS_x0020_Content_x0020_Owner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m6878b9dd7994da4ba144f95347d99c6" ma:index="27" nillable="true" ma:taxonomy="true" ma:internalName="m6878b9dd7994da4ba144f95347d99c6" ma:taxonomyFieldName="Track" ma:displayName="Track" ma:readOnly="false" ma:default="" ma:fieldId="{66878b9d-d799-4da4-ba14-4f95347d99c6}" ma:sspId="e385fb40-52d4-4fae-9c5b-3e8ff8a5878e" ma:termSetId="8113a965-58e2-4a85-99b9-55376be5482e" ma:anchorId="00000000-0000-0000-0000-000000000000" ma:open="true" ma:isKeyword="false">
      <xsd:complexType>
        <xsd:sequence>
          <xsd:element ref="pc:Terms" minOccurs="0" maxOccurs="1"/>
        </xsd:sequence>
      </xsd:complexType>
    </xsd:element>
    <xsd:element name="fc15c16204564de583b4c942b10d19ec" ma:index="29" nillable="true" ma:taxonomy="true" ma:internalName="fc15c16204564de583b4c942b10d19ec" ma:taxonomyFieldName="Audience1" ma:displayName="Audience" ma:default="" ma:fieldId="{fc15c162-0456-4de5-83b4-c942b10d19ec}" ma:taxonomyMulti="true" ma:sspId="e385fb40-52d4-4fae-9c5b-3e8ff8a5878e" ma:termSetId="02c0b350-7782-44ed-b079-a5ef0c1b9fe9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aredWithUsers" ma:index="3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3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9" nillable="true" ma:displayName="Taxonomy Catch All Column" ma:description="" ma:hidden="true" ma:list="{0d8ba32e-6f24-4e39-985b-e3fd5ec6bdb7}" ma:internalName="TaxCatchAll" ma:showField="CatchAllData" ma:web="01c77077-aee4-4b5f-bd4e-9cd40a6fff2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0" nillable="true" ma:displayName="Taxonomy Catch All Column1" ma:description="" ma:hidden="true" ma:list="{0d8ba32e-6f24-4e39-985b-e3fd5ec6bdb7}" ma:internalName="TaxCatchAllLabel" ma:readOnly="true" ma:showField="CatchAllDataLabel" ma:web="01c77077-aee4-4b5f-bd4e-9cd40a6fff2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KeywordTaxHTField" ma:index="35" nillable="true" ma:taxonomy="true" ma:internalName="TaxKeywordTaxHTField" ma:taxonomyFieldName="TaxKeyword" ma:displayName="Enterprise Keywords" ma:fieldId="{23f27201-bee3-471e-b2e7-b64fd8b7ca38}" ma:taxonomyMulti="true" ma:sspId="e385fb40-52d4-4fae-9c5b-3e8ff8a5878e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ff673fc-3231-4e3a-893b-6d7f7cd32766" elementFormDefault="qualified">
    <xsd:import namespace="http://schemas.microsoft.com/office/2006/documentManagement/types"/>
    <xsd:import namespace="http://schemas.microsoft.com/office/infopath/2007/PartnerControls"/>
    <xsd:element name="Target_x0020_Audiences" ma:index="37" nillable="true" ma:displayName="Target Audiences" ma:internalName="Target_x0020_Audiences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 ma:index="34" ma:displayName="Keywords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990F116-B58F-4255-B05B-DA3808E0E5C6}">
  <ds:schemaRefs>
    <ds:schemaRef ds:uri="http://purl.org/dc/elements/1.1/"/>
    <ds:schemaRef ds:uri="http://schemas.microsoft.com/office/2006/metadata/properties"/>
    <ds:schemaRef ds:uri="http://schemas.microsoft.com/sharepoint/v3"/>
    <ds:schemaRef ds:uri="230e9df3-be65-4c73-a93b-d1236ebd677e"/>
    <ds:schemaRef ds:uri="http://purl.org/dc/terms/"/>
    <ds:schemaRef ds:uri="8ff673fc-3231-4e3a-893b-6d7f7cd32766"/>
    <ds:schemaRef ds:uri="http://schemas.microsoft.com/office/infopath/2007/PartnerControls"/>
    <ds:schemaRef ds:uri="http://purl.org/dc/dcmitype/"/>
    <ds:schemaRef ds:uri="http://schemas.microsoft.com/office/2006/documentManagement/types"/>
    <ds:schemaRef ds:uri="http://schemas.openxmlformats.org/package/2006/metadata/core-properties"/>
    <ds:schemaRef ds:uri="01c77077-aee4-4b5f-bd4e-9cd40a6fff29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BAA4D29B-0199-4083-B6CB-53559E57A3C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01c77077-aee4-4b5f-bd4e-9cd40a6fff29"/>
    <ds:schemaRef ds:uri="230e9df3-be65-4c73-a93b-d1236ebd677e"/>
    <ds:schemaRef ds:uri="8ff673fc-3231-4e3a-893b-6d7f7cd3276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Microsoft_Build_2016_16x9_Template</Template>
  <TotalTime>53</TotalTime>
  <Words>255</Words>
  <Application>Microsoft Office PowerPoint</Application>
  <PresentationFormat>Custom</PresentationFormat>
  <Paragraphs>61</Paragraphs>
  <Slides>9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9</vt:i4>
      </vt:variant>
    </vt:vector>
  </HeadingPairs>
  <TitlesOfParts>
    <vt:vector size="20" baseType="lpstr">
      <vt:lpstr>Arial</vt:lpstr>
      <vt:lpstr>Calibri</vt:lpstr>
      <vt:lpstr>Consolas</vt:lpstr>
      <vt:lpstr>Segoe UI</vt:lpstr>
      <vt:lpstr>Segoe UI Light</vt:lpstr>
      <vt:lpstr>Wingdings</vt:lpstr>
      <vt:lpstr>5-30721_Build_2016_Template_Light</vt:lpstr>
      <vt:lpstr>5-30721_Build_2016_Template_Dark</vt:lpstr>
      <vt:lpstr>5-30711_TR22_BO_CT_Template</vt:lpstr>
      <vt:lpstr>COLOR TEMPLATE</vt:lpstr>
      <vt:lpstr>5_COLOR TEMPLATE</vt:lpstr>
      <vt:lpstr>PowerPoint Presentation</vt:lpstr>
      <vt:lpstr>BOT FRAMEWORK</vt:lpstr>
      <vt:lpstr>PowerPoint Presentation</vt:lpstr>
      <vt:lpstr>Bot Framework</vt:lpstr>
      <vt:lpstr>PowerPoint Presentation</vt:lpstr>
      <vt:lpstr>Bot Connector</vt:lpstr>
      <vt:lpstr>Mensajes</vt:lpstr>
      <vt:lpstr>PowerPoint Presentation</vt:lpstr>
      <vt:lpstr>¡A trabajar!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Building a Conversational Bot: From 0 to 60</dc:title>
  <dc:subject>&lt;Speech title here&gt;</dc:subject>
  <dc:creator>Shows</dc:creator>
  <cp:keywords>Microsoft Build 2016</cp:keywords>
  <dc:description>Template: Mitchell Derrey, Silver Fox Productions
Formatting: 
Audience Type:</dc:description>
  <cp:lastModifiedBy>Amin Espinoza de los Monteros</cp:lastModifiedBy>
  <cp:revision>9</cp:revision>
  <dcterms:created xsi:type="dcterms:W3CDTF">2016-03-30T17:18:35Z</dcterms:created>
  <dcterms:modified xsi:type="dcterms:W3CDTF">2017-02-06T21:49:46Z</dcterms:modified>
  <cp:category>Microsoft Build 2016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0x01010031DCF4CA090F824DB1E4CCBB6B9D64EA00101E8AAD132F8F4D96340D6376C8BB3E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>49;#Moscone Center|d4f36a2e-dd0d-4424-990f-7c93b4e9f063</vt:lpwstr>
  </property>
  <property fmtid="{D5CDD505-2E9C-101B-9397-08002B2CF9AE}" pid="7" name="Track">
    <vt:lpwstr/>
  </property>
  <property fmtid="{D5CDD505-2E9C-101B-9397-08002B2CF9AE}" pid="8" name="Event Location">
    <vt:lpwstr>48;#San Francisco|84dfcb53-432b-499d-8965-93d483d36b4a</vt:lpwstr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TaxKeyword">
    <vt:lpwstr>46;#Microsoft Build 2016|da8a10b5-9bc3-4217-80aa-6b60d6ec1cee</vt:lpwstr>
  </property>
  <property fmtid="{D5CDD505-2E9C-101B-9397-08002B2CF9AE}" pid="12" name="Audience1">
    <vt:lpwstr/>
  </property>
  <property fmtid="{D5CDD505-2E9C-101B-9397-08002B2CF9AE}" pid="13" name="Event Name">
    <vt:lpwstr>47;#Build|58542b36-5bf5-46a6-a53f-a41fb7a73785</vt:lpwstr>
  </property>
</Properties>
</file>